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omments/comment1.xml" ContentType="application/vnd.openxmlformats-officedocument.presentationml.comment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16"/>
  </p:notesMasterIdLst>
  <p:handoutMasterIdLst>
    <p:handoutMasterId r:id="rId117"/>
  </p:handoutMasterIdLst>
  <p:sldIdLst>
    <p:sldId id="256" r:id="rId2"/>
    <p:sldId id="350" r:id="rId3"/>
    <p:sldId id="526" r:id="rId4"/>
    <p:sldId id="638" r:id="rId5"/>
    <p:sldId id="623" r:id="rId6"/>
    <p:sldId id="626" r:id="rId7"/>
    <p:sldId id="627" r:id="rId8"/>
    <p:sldId id="625" r:id="rId9"/>
    <p:sldId id="628" r:id="rId10"/>
    <p:sldId id="631" r:id="rId11"/>
    <p:sldId id="630" r:id="rId12"/>
    <p:sldId id="635" r:id="rId13"/>
    <p:sldId id="639" r:id="rId14"/>
    <p:sldId id="632" r:id="rId15"/>
    <p:sldId id="634" r:id="rId16"/>
    <p:sldId id="633" r:id="rId17"/>
    <p:sldId id="641" r:id="rId18"/>
    <p:sldId id="644" r:id="rId19"/>
    <p:sldId id="651" r:id="rId20"/>
    <p:sldId id="646" r:id="rId21"/>
    <p:sldId id="649" r:id="rId22"/>
    <p:sldId id="648" r:id="rId23"/>
    <p:sldId id="647" r:id="rId24"/>
    <p:sldId id="650" r:id="rId25"/>
    <p:sldId id="652" r:id="rId26"/>
    <p:sldId id="655" r:id="rId27"/>
    <p:sldId id="642" r:id="rId28"/>
    <p:sldId id="653" r:id="rId29"/>
    <p:sldId id="640" r:id="rId30"/>
    <p:sldId id="636" r:id="rId31"/>
    <p:sldId id="658" r:id="rId32"/>
    <p:sldId id="656" r:id="rId33"/>
    <p:sldId id="657" r:id="rId34"/>
    <p:sldId id="666" r:id="rId35"/>
    <p:sldId id="659" r:id="rId36"/>
    <p:sldId id="660" r:id="rId37"/>
    <p:sldId id="661" r:id="rId38"/>
    <p:sldId id="662" r:id="rId39"/>
    <p:sldId id="663" r:id="rId40"/>
    <p:sldId id="670" r:id="rId41"/>
    <p:sldId id="671" r:id="rId42"/>
    <p:sldId id="669" r:id="rId43"/>
    <p:sldId id="667" r:id="rId44"/>
    <p:sldId id="668" r:id="rId45"/>
    <p:sldId id="677" r:id="rId46"/>
    <p:sldId id="678" r:id="rId47"/>
    <p:sldId id="682" r:id="rId48"/>
    <p:sldId id="676" r:id="rId49"/>
    <p:sldId id="679" r:id="rId50"/>
    <p:sldId id="664" r:id="rId51"/>
    <p:sldId id="665" r:id="rId52"/>
    <p:sldId id="673" r:id="rId53"/>
    <p:sldId id="680" r:id="rId54"/>
    <p:sldId id="681" r:id="rId55"/>
    <p:sldId id="683" r:id="rId56"/>
    <p:sldId id="684" r:id="rId57"/>
    <p:sldId id="675" r:id="rId58"/>
    <p:sldId id="685" r:id="rId59"/>
    <p:sldId id="686" r:id="rId60"/>
    <p:sldId id="687" r:id="rId61"/>
    <p:sldId id="688" r:id="rId62"/>
    <p:sldId id="689" r:id="rId63"/>
    <p:sldId id="690" r:id="rId64"/>
    <p:sldId id="691" r:id="rId65"/>
    <p:sldId id="672" r:id="rId66"/>
    <p:sldId id="637" r:id="rId67"/>
    <p:sldId id="694" r:id="rId68"/>
    <p:sldId id="695" r:id="rId69"/>
    <p:sldId id="696" r:id="rId70"/>
    <p:sldId id="697" r:id="rId71"/>
    <p:sldId id="698" r:id="rId72"/>
    <p:sldId id="699" r:id="rId73"/>
    <p:sldId id="701" r:id="rId74"/>
    <p:sldId id="702" r:id="rId75"/>
    <p:sldId id="703" r:id="rId76"/>
    <p:sldId id="704" r:id="rId77"/>
    <p:sldId id="705" r:id="rId78"/>
    <p:sldId id="706" r:id="rId79"/>
    <p:sldId id="707" r:id="rId80"/>
    <p:sldId id="590" r:id="rId81"/>
    <p:sldId id="592" r:id="rId82"/>
    <p:sldId id="591" r:id="rId83"/>
    <p:sldId id="595" r:id="rId84"/>
    <p:sldId id="596" r:id="rId85"/>
    <p:sldId id="597" r:id="rId86"/>
    <p:sldId id="598" r:id="rId87"/>
    <p:sldId id="622" r:id="rId88"/>
    <p:sldId id="578" r:id="rId89"/>
    <p:sldId id="583" r:id="rId90"/>
    <p:sldId id="581" r:id="rId91"/>
    <p:sldId id="621" r:id="rId92"/>
    <p:sldId id="585" r:id="rId93"/>
    <p:sldId id="619" r:id="rId94"/>
    <p:sldId id="605" r:id="rId95"/>
    <p:sldId id="606" r:id="rId96"/>
    <p:sldId id="607" r:id="rId97"/>
    <p:sldId id="588" r:id="rId98"/>
    <p:sldId id="532" r:id="rId99"/>
    <p:sldId id="601" r:id="rId100"/>
    <p:sldId id="608" r:id="rId101"/>
    <p:sldId id="609" r:id="rId102"/>
    <p:sldId id="610" r:id="rId103"/>
    <p:sldId id="611" r:id="rId104"/>
    <p:sldId id="589" r:id="rId105"/>
    <p:sldId id="613" r:id="rId106"/>
    <p:sldId id="614" r:id="rId107"/>
    <p:sldId id="615" r:id="rId108"/>
    <p:sldId id="616" r:id="rId109"/>
    <p:sldId id="617" r:id="rId110"/>
    <p:sldId id="618" r:id="rId111"/>
    <p:sldId id="604" r:id="rId112"/>
    <p:sldId id="600" r:id="rId113"/>
    <p:sldId id="620" r:id="rId114"/>
    <p:sldId id="586" r:id="rId115"/>
  </p:sldIdLst>
  <p:sldSz cx="9144000" cy="6858000" type="screen4x3"/>
  <p:notesSz cx="6799263" cy="9931400"/>
  <p:defaultTextStyle>
    <a:defPPr>
      <a:defRPr lang="de-DE"/>
    </a:defPPr>
    <a:lvl1pPr algn="l" rtl="0" fontAlgn="base">
      <a:spcBef>
        <a:spcPct val="0"/>
      </a:spcBef>
      <a:spcAft>
        <a:spcPct val="0"/>
      </a:spcAft>
      <a:defRPr sz="2000" kern="1200">
        <a:solidFill>
          <a:schemeClr val="tx1"/>
        </a:solidFill>
        <a:latin typeface="Tele-GroteskNor" pitchFamily="2" charset="0"/>
        <a:ea typeface="+mn-ea"/>
        <a:cs typeface="Arial" charset="0"/>
      </a:defRPr>
    </a:lvl1pPr>
    <a:lvl2pPr marL="457200" algn="l" rtl="0" fontAlgn="base">
      <a:spcBef>
        <a:spcPct val="0"/>
      </a:spcBef>
      <a:spcAft>
        <a:spcPct val="0"/>
      </a:spcAft>
      <a:defRPr sz="2000" kern="1200">
        <a:solidFill>
          <a:schemeClr val="tx1"/>
        </a:solidFill>
        <a:latin typeface="Tele-GroteskNor" pitchFamily="2" charset="0"/>
        <a:ea typeface="+mn-ea"/>
        <a:cs typeface="Arial" charset="0"/>
      </a:defRPr>
    </a:lvl2pPr>
    <a:lvl3pPr marL="914400" algn="l" rtl="0" fontAlgn="base">
      <a:spcBef>
        <a:spcPct val="0"/>
      </a:spcBef>
      <a:spcAft>
        <a:spcPct val="0"/>
      </a:spcAft>
      <a:defRPr sz="2000" kern="1200">
        <a:solidFill>
          <a:schemeClr val="tx1"/>
        </a:solidFill>
        <a:latin typeface="Tele-GroteskNor" pitchFamily="2" charset="0"/>
        <a:ea typeface="+mn-ea"/>
        <a:cs typeface="Arial" charset="0"/>
      </a:defRPr>
    </a:lvl3pPr>
    <a:lvl4pPr marL="1371600" algn="l" rtl="0" fontAlgn="base">
      <a:spcBef>
        <a:spcPct val="0"/>
      </a:spcBef>
      <a:spcAft>
        <a:spcPct val="0"/>
      </a:spcAft>
      <a:defRPr sz="2000" kern="1200">
        <a:solidFill>
          <a:schemeClr val="tx1"/>
        </a:solidFill>
        <a:latin typeface="Tele-GroteskNor" pitchFamily="2" charset="0"/>
        <a:ea typeface="+mn-ea"/>
        <a:cs typeface="Arial" charset="0"/>
      </a:defRPr>
    </a:lvl4pPr>
    <a:lvl5pPr marL="1828800" algn="l" rtl="0" fontAlgn="base">
      <a:spcBef>
        <a:spcPct val="0"/>
      </a:spcBef>
      <a:spcAft>
        <a:spcPct val="0"/>
      </a:spcAft>
      <a:defRPr sz="2000" kern="1200">
        <a:solidFill>
          <a:schemeClr val="tx1"/>
        </a:solidFill>
        <a:latin typeface="Tele-GroteskNor" pitchFamily="2" charset="0"/>
        <a:ea typeface="+mn-ea"/>
        <a:cs typeface="Arial" charset="0"/>
      </a:defRPr>
    </a:lvl5pPr>
    <a:lvl6pPr marL="2286000" algn="l" defTabSz="914400" rtl="0" eaLnBrk="1" latinLnBrk="0" hangingPunct="1">
      <a:defRPr sz="2000" kern="1200">
        <a:solidFill>
          <a:schemeClr val="tx1"/>
        </a:solidFill>
        <a:latin typeface="Tele-GroteskNor" pitchFamily="2" charset="0"/>
        <a:ea typeface="+mn-ea"/>
        <a:cs typeface="Arial" charset="0"/>
      </a:defRPr>
    </a:lvl6pPr>
    <a:lvl7pPr marL="2743200" algn="l" defTabSz="914400" rtl="0" eaLnBrk="1" latinLnBrk="0" hangingPunct="1">
      <a:defRPr sz="2000" kern="1200">
        <a:solidFill>
          <a:schemeClr val="tx1"/>
        </a:solidFill>
        <a:latin typeface="Tele-GroteskNor" pitchFamily="2" charset="0"/>
        <a:ea typeface="+mn-ea"/>
        <a:cs typeface="Arial" charset="0"/>
      </a:defRPr>
    </a:lvl7pPr>
    <a:lvl8pPr marL="3200400" algn="l" defTabSz="914400" rtl="0" eaLnBrk="1" latinLnBrk="0" hangingPunct="1">
      <a:defRPr sz="2000" kern="1200">
        <a:solidFill>
          <a:schemeClr val="tx1"/>
        </a:solidFill>
        <a:latin typeface="Tele-GroteskNor" pitchFamily="2" charset="0"/>
        <a:ea typeface="+mn-ea"/>
        <a:cs typeface="Arial" charset="0"/>
      </a:defRPr>
    </a:lvl8pPr>
    <a:lvl9pPr marL="3657600" algn="l" defTabSz="914400" rtl="0" eaLnBrk="1" latinLnBrk="0" hangingPunct="1">
      <a:defRPr sz="2000" kern="1200">
        <a:solidFill>
          <a:schemeClr val="tx1"/>
        </a:solidFill>
        <a:latin typeface="Tele-GroteskNor" pitchFamily="2" charset="0"/>
        <a:ea typeface="+mn-ea"/>
        <a:cs typeface="Arial" charset="0"/>
      </a:defRPr>
    </a:lvl9pPr>
  </p:defaultTextStyle>
  <p:extLst>
    <p:ext uri="{EFAFB233-063F-42B5-8137-9DF3F51BA10A}">
      <p15:sldGuideLst xmlns:p15="http://schemas.microsoft.com/office/powerpoint/2012/main">
        <p15:guide id="1" orient="horz" pos="3793">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арнов Артём" initials="КА" lastIdx="1" clrIdx="0">
    <p:extLst>
      <p:ext uri="{19B8F6BF-5375-455C-9EA6-DF929625EA0E}">
        <p15:presenceInfo xmlns:p15="http://schemas.microsoft.com/office/powerpoint/2012/main" userId="eb209e2bb98b02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00"/>
    <a:srgbClr val="FF55AC"/>
    <a:srgbClr val="E20074"/>
    <a:srgbClr val="315533"/>
    <a:srgbClr val="EDA95A"/>
    <a:srgbClr val="262626"/>
    <a:srgbClr val="427BAB"/>
    <a:srgbClr val="DDD674"/>
    <a:srgbClr val="BABD5A"/>
    <a:srgbClr val="64B9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20" autoAdjust="0"/>
    <p:restoredTop sz="94368" autoAdjust="0"/>
  </p:normalViewPr>
  <p:slideViewPr>
    <p:cSldViewPr>
      <p:cViewPr varScale="1">
        <p:scale>
          <a:sx n="157" d="100"/>
          <a:sy n="157" d="100"/>
        </p:scale>
        <p:origin x="1728" y="160"/>
      </p:cViewPr>
      <p:guideLst>
        <p:guide orient="horz" pos="3793"/>
        <p:guide pos="2880"/>
      </p:guideLst>
    </p:cSldViewPr>
  </p:slideViewPr>
  <p:outlineViewPr>
    <p:cViewPr>
      <p:scale>
        <a:sx n="33" d="100"/>
        <a:sy n="33" d="100"/>
      </p:scale>
      <p:origin x="0" y="2820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2-21T20:39:20.871" idx="1">
    <p:pos x="10" y="10"/>
    <p:text/>
    <p:extLst>
      <p:ext uri="{C676402C-5697-4E1C-873F-D02D1690AC5C}">
        <p15:threadingInfo xmlns:p15="http://schemas.microsoft.com/office/powerpoint/2012/main" timeZoneBias="-180"/>
      </p:ext>
    </p:extLst>
  </p:cm>
</p: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1" name="Rectangle 3"/>
          <p:cNvSpPr>
            <a:spLocks noGrp="1" noChangeArrowheads="1"/>
          </p:cNvSpPr>
          <p:nvPr>
            <p:ph type="dt" sz="quarter" idx="1"/>
          </p:nvPr>
        </p:nvSpPr>
        <p:spPr bwMode="auto">
          <a:xfrm>
            <a:off x="2959100" y="9525"/>
            <a:ext cx="3302000" cy="1285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smtClean="0">
                <a:cs typeface="Arial" charset="0"/>
              </a:defRPr>
            </a:lvl1pPr>
          </a:lstStyle>
          <a:p>
            <a:pPr>
              <a:defRPr/>
            </a:pPr>
            <a:fld id="{5C61BD53-4B04-F145-86F9-A74355F21B41}" type="datetime1">
              <a:rPr lang="ru-RU" smtClean="0"/>
              <a:t>11.08.2019</a:t>
            </a:fld>
            <a:endParaRPr lang="de-DE"/>
          </a:p>
        </p:txBody>
      </p:sp>
      <p:sp>
        <p:nvSpPr>
          <p:cNvPr id="27653" name="Rectangle 5"/>
          <p:cNvSpPr>
            <a:spLocks noGrp="1" noChangeArrowheads="1"/>
          </p:cNvSpPr>
          <p:nvPr>
            <p:ph type="sldNum" sz="quarter" idx="3"/>
          </p:nvPr>
        </p:nvSpPr>
        <p:spPr bwMode="auto">
          <a:xfrm>
            <a:off x="2959100" y="203200"/>
            <a:ext cx="3302000" cy="1285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fld id="{9EB3D6C2-9D9F-4087-A8C7-37EAF6333678}" type="slidenum">
              <a:rPr lang="de-DE"/>
              <a:pPr>
                <a:defRPr/>
              </a:pPr>
              <a:t>‹#›</a:t>
            </a:fld>
            <a:endParaRPr lang="de-DE"/>
          </a:p>
        </p:txBody>
      </p:sp>
      <p:sp>
        <p:nvSpPr>
          <p:cNvPr id="6152" name="Rectangle 8"/>
          <p:cNvSpPr>
            <a:spLocks noGrp="1" noChangeArrowheads="1"/>
          </p:cNvSpPr>
          <p:nvPr>
            <p:ph type="hdr" sz="quarter"/>
          </p:nvPr>
        </p:nvSpPr>
        <p:spPr bwMode="auto">
          <a:xfrm>
            <a:off x="2959100" y="106363"/>
            <a:ext cx="3302000" cy="12858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r>
              <a:rPr lang="de-DE"/>
              <a:t>–streng vertraulich, vertraulich, intern, öffentlich–                         Autor / Thema der Präsentation</a:t>
            </a:r>
          </a:p>
        </p:txBody>
      </p:sp>
      <p:pic>
        <p:nvPicPr>
          <p:cNvPr id="14341" name="Picture 11" descr="T_Kurzform_1K"/>
          <p:cNvPicPr>
            <a:picLocks noChangeAspect="1" noChangeArrowheads="1"/>
          </p:cNvPicPr>
          <p:nvPr/>
        </p:nvPicPr>
        <p:blipFill>
          <a:blip r:embed="rId2" cstate="print">
            <a:extLst>
              <a:ext uri="{28A0092B-C50C-407E-A947-70E740481C1C}">
                <a14:useLocalDpi xmlns:a14="http://schemas.microsoft.com/office/drawing/2010/main" val="0"/>
              </a:ext>
            </a:extLst>
          </a:blip>
          <a:srcRect l="2551" t="23399" r="2734" b="23399"/>
          <a:stretch>
            <a:fillRect/>
          </a:stretch>
        </p:blipFill>
        <p:spPr bwMode="auto">
          <a:xfrm>
            <a:off x="585788" y="1588"/>
            <a:ext cx="16303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83687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4"/>
          <p:cNvSpPr>
            <a:spLocks noGrp="1" noRot="1" noChangeAspect="1" noChangeArrowheads="1" noTextEdit="1"/>
          </p:cNvSpPr>
          <p:nvPr>
            <p:ph type="sldImg" idx="2"/>
          </p:nvPr>
        </p:nvSpPr>
        <p:spPr bwMode="auto">
          <a:xfrm>
            <a:off x="742950" y="820738"/>
            <a:ext cx="5316538" cy="3987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542925" y="5043488"/>
            <a:ext cx="5718175" cy="4302125"/>
          </a:xfrm>
          <a:prstGeom prst="rect">
            <a:avLst/>
          </a:prstGeom>
          <a:noFill/>
          <a:ln w="9525">
            <a:noFill/>
            <a:miter lim="800000"/>
            <a:headEnd/>
            <a:tailEnd/>
          </a:ln>
          <a:effectLst/>
        </p:spPr>
        <p:txBody>
          <a:bodyPr vert="horz" wrap="square" lIns="92168" tIns="46084" rIns="92168" bIns="46084"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27651" name="Rectangle 3"/>
          <p:cNvSpPr>
            <a:spLocks noGrp="1" noChangeArrowheads="1"/>
          </p:cNvSpPr>
          <p:nvPr>
            <p:ph type="dt" sz="quarter" idx="1"/>
          </p:nvPr>
        </p:nvSpPr>
        <p:spPr bwMode="auto">
          <a:xfrm>
            <a:off x="2959100" y="9525"/>
            <a:ext cx="3302000" cy="128588"/>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smtClean="0">
                <a:cs typeface="Arial" charset="0"/>
              </a:defRPr>
            </a:lvl1pPr>
          </a:lstStyle>
          <a:p>
            <a:pPr>
              <a:defRPr/>
            </a:pPr>
            <a:fld id="{5E93B323-1DA8-3445-A31E-FDC95D81CCA5}" type="datetime1">
              <a:rPr lang="ru-RU" smtClean="0"/>
              <a:t>11.08.2019</a:t>
            </a:fld>
            <a:endParaRPr lang="de-DE"/>
          </a:p>
        </p:txBody>
      </p:sp>
      <p:sp>
        <p:nvSpPr>
          <p:cNvPr id="27653" name="Rectangle 5"/>
          <p:cNvSpPr>
            <a:spLocks noGrp="1" noChangeArrowheads="1"/>
          </p:cNvSpPr>
          <p:nvPr>
            <p:ph type="sldNum" sz="quarter" idx="3"/>
          </p:nvPr>
        </p:nvSpPr>
        <p:spPr bwMode="auto">
          <a:xfrm>
            <a:off x="2959100" y="203200"/>
            <a:ext cx="3302000" cy="128588"/>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fld id="{0EC253D9-6D54-46DB-A7B4-6C8C45063CFE}" type="slidenum">
              <a:rPr lang="de-DE"/>
              <a:pPr>
                <a:defRPr/>
              </a:pPr>
              <a:t>‹#›</a:t>
            </a:fld>
            <a:endParaRPr lang="de-DE"/>
          </a:p>
        </p:txBody>
      </p:sp>
      <p:sp>
        <p:nvSpPr>
          <p:cNvPr id="8208" name="Rectangle 16"/>
          <p:cNvSpPr>
            <a:spLocks noGrp="1" noChangeArrowheads="1"/>
          </p:cNvSpPr>
          <p:nvPr>
            <p:ph type="hdr" sz="quarter"/>
          </p:nvPr>
        </p:nvSpPr>
        <p:spPr bwMode="auto">
          <a:xfrm>
            <a:off x="2959100" y="106363"/>
            <a:ext cx="3302000" cy="128587"/>
          </a:xfrm>
          <a:prstGeom prst="rect">
            <a:avLst/>
          </a:prstGeom>
          <a:noFill/>
          <a:ln w="9525" algn="ctr">
            <a:noFill/>
            <a:miter lim="800000"/>
            <a:headEnd/>
            <a:tailEnd/>
          </a:ln>
          <a:effectLst/>
        </p:spPr>
        <p:txBody>
          <a:bodyPr vert="horz" wrap="square" lIns="0" tIns="0" rIns="0" bIns="0" numCol="1" anchor="ctr" anchorCtr="0" compatLnSpc="1">
            <a:prstTxWarp prst="textNoShape">
              <a:avLst/>
            </a:prstTxWarp>
          </a:bodyPr>
          <a:lstStyle>
            <a:lvl1pPr algn="r" defTabSz="452438" eaLnBrk="0" hangingPunct="0">
              <a:lnSpc>
                <a:spcPct val="68000"/>
              </a:lnSpc>
              <a:spcBef>
                <a:spcPct val="0"/>
              </a:spcBef>
              <a:buClr>
                <a:srgbClr val="FFFFFF"/>
              </a:buClr>
              <a:buSzPct val="100000"/>
              <a:buFont typeface="Tele-GroteskFet" pitchFamily="2" charset="0"/>
              <a:buNone/>
              <a:defRPr sz="600">
                <a:cs typeface="Arial" charset="0"/>
              </a:defRPr>
            </a:lvl1pPr>
          </a:lstStyle>
          <a:p>
            <a:pPr>
              <a:defRPr/>
            </a:pPr>
            <a:r>
              <a:rPr lang="de-DE"/>
              <a:t>–streng vertraulich, vertraulich, intern, öffentlich–                         Autor / Thema der Präsentation</a:t>
            </a:r>
          </a:p>
        </p:txBody>
      </p:sp>
      <p:pic>
        <p:nvPicPr>
          <p:cNvPr id="13319" name="Picture 17" descr="T_Kurzform_1K"/>
          <p:cNvPicPr>
            <a:picLocks noChangeAspect="1" noChangeArrowheads="1"/>
          </p:cNvPicPr>
          <p:nvPr/>
        </p:nvPicPr>
        <p:blipFill>
          <a:blip r:embed="rId2">
            <a:extLst>
              <a:ext uri="{28A0092B-C50C-407E-A947-70E740481C1C}">
                <a14:useLocalDpi xmlns:a14="http://schemas.microsoft.com/office/drawing/2010/main" val="0"/>
              </a:ext>
            </a:extLst>
          </a:blip>
          <a:srcRect l="2551" t="23399" r="2734" b="23399"/>
          <a:stretch>
            <a:fillRect/>
          </a:stretch>
        </p:blipFill>
        <p:spPr bwMode="auto">
          <a:xfrm>
            <a:off x="585788" y="1588"/>
            <a:ext cx="1630362"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7740387"/>
      </p:ext>
    </p:extLst>
  </p:cSld>
  <p:clrMap bg1="lt1" tx1="dk1" bg2="lt2" tx2="dk2" accent1="accent1" accent2="accent2" accent3="accent3" accent4="accent4" accent5="accent5" accent6="accent6" hlink="hlink" folHlink="folHlink"/>
  <p:hf sldNum="0" hdr="0" ftr="0"/>
  <p:notesStyle>
    <a:lvl1pPr marL="180975" indent="-180975"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1pPr>
    <a:lvl2pPr marL="541338" indent="-203200"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2pPr>
    <a:lvl3pPr marL="903288" indent="-192088"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3pPr>
    <a:lvl4pPr marL="1263650" indent="-190500"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4pPr>
    <a:lvl5pPr marL="1625600" indent="-192088" algn="l" rtl="0" eaLnBrk="0" fontAlgn="base" hangingPunct="0">
      <a:spcBef>
        <a:spcPct val="30000"/>
      </a:spcBef>
      <a:spcAft>
        <a:spcPct val="0"/>
      </a:spcAft>
      <a:buClr>
        <a:schemeClr val="tx2"/>
      </a:buClr>
      <a:buSzPct val="75000"/>
      <a:buFont typeface="Wingdings" pitchFamily="2" charset="2"/>
      <a:buChar char="§"/>
      <a:defRPr sz="1200" kern="1200">
        <a:solidFill>
          <a:schemeClr val="tx1"/>
        </a:solidFill>
        <a:latin typeface="Tele-GroteskNor"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49997EA6-9D33-AE41-99D7-1227E2F05991}"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a:t>
            </a:fld>
            <a:endParaRPr lang="de-DE" dirty="0"/>
          </a:p>
        </p:txBody>
      </p:sp>
    </p:spTree>
    <p:extLst>
      <p:ext uri="{BB962C8B-B14F-4D97-AF65-F5344CB8AC3E}">
        <p14:creationId xmlns:p14="http://schemas.microsoft.com/office/powerpoint/2010/main" val="3096768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a:t>
            </a:fld>
            <a:endParaRPr lang="de-DE" dirty="0"/>
          </a:p>
        </p:txBody>
      </p:sp>
    </p:spTree>
    <p:extLst>
      <p:ext uri="{BB962C8B-B14F-4D97-AF65-F5344CB8AC3E}">
        <p14:creationId xmlns:p14="http://schemas.microsoft.com/office/powerpoint/2010/main" val="367602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12</a:t>
            </a:fld>
            <a:endParaRPr lang="de-DE" dirty="0"/>
          </a:p>
        </p:txBody>
      </p:sp>
    </p:spTree>
    <p:extLst>
      <p:ext uri="{BB962C8B-B14F-4D97-AF65-F5344CB8AC3E}">
        <p14:creationId xmlns:p14="http://schemas.microsoft.com/office/powerpoint/2010/main" val="1222206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13</a:t>
            </a:fld>
            <a:endParaRPr lang="de-DE" dirty="0"/>
          </a:p>
        </p:txBody>
      </p:sp>
    </p:spTree>
    <p:extLst>
      <p:ext uri="{BB962C8B-B14F-4D97-AF65-F5344CB8AC3E}">
        <p14:creationId xmlns:p14="http://schemas.microsoft.com/office/powerpoint/2010/main" val="3521244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14</a:t>
            </a:fld>
            <a:endParaRPr lang="de-DE" dirty="0"/>
          </a:p>
        </p:txBody>
      </p:sp>
    </p:spTree>
    <p:extLst>
      <p:ext uri="{BB962C8B-B14F-4D97-AF65-F5344CB8AC3E}">
        <p14:creationId xmlns:p14="http://schemas.microsoft.com/office/powerpoint/2010/main" val="2519268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15</a:t>
            </a:fld>
            <a:endParaRPr lang="de-DE" dirty="0"/>
          </a:p>
        </p:txBody>
      </p:sp>
    </p:spTree>
    <p:extLst>
      <p:ext uri="{BB962C8B-B14F-4D97-AF65-F5344CB8AC3E}">
        <p14:creationId xmlns:p14="http://schemas.microsoft.com/office/powerpoint/2010/main" val="230826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16</a:t>
            </a:fld>
            <a:endParaRPr lang="de-DE" dirty="0"/>
          </a:p>
        </p:txBody>
      </p:sp>
    </p:spTree>
    <p:extLst>
      <p:ext uri="{BB962C8B-B14F-4D97-AF65-F5344CB8AC3E}">
        <p14:creationId xmlns:p14="http://schemas.microsoft.com/office/powerpoint/2010/main" val="1041531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17</a:t>
            </a:fld>
            <a:endParaRPr lang="de-DE" dirty="0"/>
          </a:p>
        </p:txBody>
      </p:sp>
    </p:spTree>
    <p:extLst>
      <p:ext uri="{BB962C8B-B14F-4D97-AF65-F5344CB8AC3E}">
        <p14:creationId xmlns:p14="http://schemas.microsoft.com/office/powerpoint/2010/main" val="1700360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18</a:t>
            </a:fld>
            <a:endParaRPr lang="de-DE" dirty="0"/>
          </a:p>
        </p:txBody>
      </p:sp>
    </p:spTree>
    <p:extLst>
      <p:ext uri="{BB962C8B-B14F-4D97-AF65-F5344CB8AC3E}">
        <p14:creationId xmlns:p14="http://schemas.microsoft.com/office/powerpoint/2010/main" val="351912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19</a:t>
            </a:fld>
            <a:endParaRPr lang="de-DE" dirty="0"/>
          </a:p>
        </p:txBody>
      </p:sp>
    </p:spTree>
    <p:extLst>
      <p:ext uri="{BB962C8B-B14F-4D97-AF65-F5344CB8AC3E}">
        <p14:creationId xmlns:p14="http://schemas.microsoft.com/office/powerpoint/2010/main" val="3806727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20</a:t>
            </a:fld>
            <a:endParaRPr lang="de-DE" dirty="0"/>
          </a:p>
        </p:txBody>
      </p:sp>
    </p:spTree>
    <p:extLst>
      <p:ext uri="{BB962C8B-B14F-4D97-AF65-F5344CB8AC3E}">
        <p14:creationId xmlns:p14="http://schemas.microsoft.com/office/powerpoint/2010/main" val="3476039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CCE789A1-71B3-4440-9715-07D7E61CF431}"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a:t>
            </a:fld>
            <a:endParaRPr lang="de-DE" dirty="0"/>
          </a:p>
        </p:txBody>
      </p:sp>
    </p:spTree>
    <p:extLst>
      <p:ext uri="{BB962C8B-B14F-4D97-AF65-F5344CB8AC3E}">
        <p14:creationId xmlns:p14="http://schemas.microsoft.com/office/powerpoint/2010/main" val="2689035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21</a:t>
            </a:fld>
            <a:endParaRPr lang="de-DE" dirty="0"/>
          </a:p>
        </p:txBody>
      </p:sp>
    </p:spTree>
    <p:extLst>
      <p:ext uri="{BB962C8B-B14F-4D97-AF65-F5344CB8AC3E}">
        <p14:creationId xmlns:p14="http://schemas.microsoft.com/office/powerpoint/2010/main" val="22294178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22</a:t>
            </a:fld>
            <a:endParaRPr lang="de-DE" dirty="0"/>
          </a:p>
        </p:txBody>
      </p:sp>
    </p:spTree>
    <p:extLst>
      <p:ext uri="{BB962C8B-B14F-4D97-AF65-F5344CB8AC3E}">
        <p14:creationId xmlns:p14="http://schemas.microsoft.com/office/powerpoint/2010/main" val="2218393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23</a:t>
            </a:fld>
            <a:endParaRPr lang="de-DE" dirty="0"/>
          </a:p>
        </p:txBody>
      </p:sp>
    </p:spTree>
    <p:extLst>
      <p:ext uri="{BB962C8B-B14F-4D97-AF65-F5344CB8AC3E}">
        <p14:creationId xmlns:p14="http://schemas.microsoft.com/office/powerpoint/2010/main" val="3370863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24</a:t>
            </a:fld>
            <a:endParaRPr lang="de-DE" dirty="0"/>
          </a:p>
        </p:txBody>
      </p:sp>
    </p:spTree>
    <p:extLst>
      <p:ext uri="{BB962C8B-B14F-4D97-AF65-F5344CB8AC3E}">
        <p14:creationId xmlns:p14="http://schemas.microsoft.com/office/powerpoint/2010/main" val="271187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25</a:t>
            </a:fld>
            <a:endParaRPr lang="de-DE" dirty="0"/>
          </a:p>
        </p:txBody>
      </p:sp>
    </p:spTree>
    <p:extLst>
      <p:ext uri="{BB962C8B-B14F-4D97-AF65-F5344CB8AC3E}">
        <p14:creationId xmlns:p14="http://schemas.microsoft.com/office/powerpoint/2010/main" val="4142861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26</a:t>
            </a:fld>
            <a:endParaRPr lang="de-DE" dirty="0"/>
          </a:p>
        </p:txBody>
      </p:sp>
    </p:spTree>
    <p:extLst>
      <p:ext uri="{BB962C8B-B14F-4D97-AF65-F5344CB8AC3E}">
        <p14:creationId xmlns:p14="http://schemas.microsoft.com/office/powerpoint/2010/main" val="1022308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27</a:t>
            </a:fld>
            <a:endParaRPr lang="de-DE" dirty="0"/>
          </a:p>
        </p:txBody>
      </p:sp>
    </p:spTree>
    <p:extLst>
      <p:ext uri="{BB962C8B-B14F-4D97-AF65-F5344CB8AC3E}">
        <p14:creationId xmlns:p14="http://schemas.microsoft.com/office/powerpoint/2010/main" val="1905135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28</a:t>
            </a:fld>
            <a:endParaRPr lang="de-DE" dirty="0"/>
          </a:p>
        </p:txBody>
      </p:sp>
    </p:spTree>
    <p:extLst>
      <p:ext uri="{BB962C8B-B14F-4D97-AF65-F5344CB8AC3E}">
        <p14:creationId xmlns:p14="http://schemas.microsoft.com/office/powerpoint/2010/main" val="1063119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29</a:t>
            </a:fld>
            <a:endParaRPr lang="de-DE" dirty="0"/>
          </a:p>
        </p:txBody>
      </p:sp>
    </p:spTree>
    <p:extLst>
      <p:ext uri="{BB962C8B-B14F-4D97-AF65-F5344CB8AC3E}">
        <p14:creationId xmlns:p14="http://schemas.microsoft.com/office/powerpoint/2010/main" val="797401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30</a:t>
            </a:fld>
            <a:endParaRPr lang="de-DE" dirty="0"/>
          </a:p>
        </p:txBody>
      </p:sp>
    </p:spTree>
    <p:extLst>
      <p:ext uri="{BB962C8B-B14F-4D97-AF65-F5344CB8AC3E}">
        <p14:creationId xmlns:p14="http://schemas.microsoft.com/office/powerpoint/2010/main" val="1203915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a:t>
            </a:fld>
            <a:endParaRPr lang="de-DE" dirty="0"/>
          </a:p>
        </p:txBody>
      </p:sp>
    </p:spTree>
    <p:extLst>
      <p:ext uri="{BB962C8B-B14F-4D97-AF65-F5344CB8AC3E}">
        <p14:creationId xmlns:p14="http://schemas.microsoft.com/office/powerpoint/2010/main" val="4044804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31</a:t>
            </a:fld>
            <a:endParaRPr lang="de-DE" dirty="0"/>
          </a:p>
        </p:txBody>
      </p:sp>
    </p:spTree>
    <p:extLst>
      <p:ext uri="{BB962C8B-B14F-4D97-AF65-F5344CB8AC3E}">
        <p14:creationId xmlns:p14="http://schemas.microsoft.com/office/powerpoint/2010/main" val="2185410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32</a:t>
            </a:fld>
            <a:endParaRPr lang="de-DE" dirty="0"/>
          </a:p>
        </p:txBody>
      </p:sp>
    </p:spTree>
    <p:extLst>
      <p:ext uri="{BB962C8B-B14F-4D97-AF65-F5344CB8AC3E}">
        <p14:creationId xmlns:p14="http://schemas.microsoft.com/office/powerpoint/2010/main" val="1520839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33</a:t>
            </a:fld>
            <a:endParaRPr lang="de-DE" dirty="0"/>
          </a:p>
        </p:txBody>
      </p:sp>
    </p:spTree>
    <p:extLst>
      <p:ext uri="{BB962C8B-B14F-4D97-AF65-F5344CB8AC3E}">
        <p14:creationId xmlns:p14="http://schemas.microsoft.com/office/powerpoint/2010/main" val="19504299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34</a:t>
            </a:fld>
            <a:endParaRPr lang="de-DE" dirty="0"/>
          </a:p>
        </p:txBody>
      </p:sp>
    </p:spTree>
    <p:extLst>
      <p:ext uri="{BB962C8B-B14F-4D97-AF65-F5344CB8AC3E}">
        <p14:creationId xmlns:p14="http://schemas.microsoft.com/office/powerpoint/2010/main" val="28376181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35</a:t>
            </a:fld>
            <a:endParaRPr lang="de-DE" dirty="0"/>
          </a:p>
        </p:txBody>
      </p:sp>
    </p:spTree>
    <p:extLst>
      <p:ext uri="{BB962C8B-B14F-4D97-AF65-F5344CB8AC3E}">
        <p14:creationId xmlns:p14="http://schemas.microsoft.com/office/powerpoint/2010/main" val="2831253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36</a:t>
            </a:fld>
            <a:endParaRPr lang="de-DE" dirty="0"/>
          </a:p>
        </p:txBody>
      </p:sp>
    </p:spTree>
    <p:extLst>
      <p:ext uri="{BB962C8B-B14F-4D97-AF65-F5344CB8AC3E}">
        <p14:creationId xmlns:p14="http://schemas.microsoft.com/office/powerpoint/2010/main" val="347080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37</a:t>
            </a:fld>
            <a:endParaRPr lang="de-DE" dirty="0"/>
          </a:p>
        </p:txBody>
      </p:sp>
    </p:spTree>
    <p:extLst>
      <p:ext uri="{BB962C8B-B14F-4D97-AF65-F5344CB8AC3E}">
        <p14:creationId xmlns:p14="http://schemas.microsoft.com/office/powerpoint/2010/main" val="2461926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38</a:t>
            </a:fld>
            <a:endParaRPr lang="de-DE" dirty="0"/>
          </a:p>
        </p:txBody>
      </p:sp>
    </p:spTree>
    <p:extLst>
      <p:ext uri="{BB962C8B-B14F-4D97-AF65-F5344CB8AC3E}">
        <p14:creationId xmlns:p14="http://schemas.microsoft.com/office/powerpoint/2010/main" val="3810988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39</a:t>
            </a:fld>
            <a:endParaRPr lang="de-DE" dirty="0"/>
          </a:p>
        </p:txBody>
      </p:sp>
    </p:spTree>
    <p:extLst>
      <p:ext uri="{BB962C8B-B14F-4D97-AF65-F5344CB8AC3E}">
        <p14:creationId xmlns:p14="http://schemas.microsoft.com/office/powerpoint/2010/main" val="23189678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40</a:t>
            </a:fld>
            <a:endParaRPr lang="de-DE" dirty="0"/>
          </a:p>
        </p:txBody>
      </p:sp>
    </p:spTree>
    <p:extLst>
      <p:ext uri="{BB962C8B-B14F-4D97-AF65-F5344CB8AC3E}">
        <p14:creationId xmlns:p14="http://schemas.microsoft.com/office/powerpoint/2010/main" val="1084201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a:t>
            </a:fld>
            <a:endParaRPr lang="de-DE" dirty="0"/>
          </a:p>
        </p:txBody>
      </p:sp>
    </p:spTree>
    <p:extLst>
      <p:ext uri="{BB962C8B-B14F-4D97-AF65-F5344CB8AC3E}">
        <p14:creationId xmlns:p14="http://schemas.microsoft.com/office/powerpoint/2010/main" val="3635212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41</a:t>
            </a:fld>
            <a:endParaRPr lang="de-DE" dirty="0"/>
          </a:p>
        </p:txBody>
      </p:sp>
    </p:spTree>
    <p:extLst>
      <p:ext uri="{BB962C8B-B14F-4D97-AF65-F5344CB8AC3E}">
        <p14:creationId xmlns:p14="http://schemas.microsoft.com/office/powerpoint/2010/main" val="327864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42</a:t>
            </a:fld>
            <a:endParaRPr lang="de-DE" dirty="0"/>
          </a:p>
        </p:txBody>
      </p:sp>
    </p:spTree>
    <p:extLst>
      <p:ext uri="{BB962C8B-B14F-4D97-AF65-F5344CB8AC3E}">
        <p14:creationId xmlns:p14="http://schemas.microsoft.com/office/powerpoint/2010/main" val="25220516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43</a:t>
            </a:fld>
            <a:endParaRPr lang="de-DE" dirty="0"/>
          </a:p>
        </p:txBody>
      </p:sp>
    </p:spTree>
    <p:extLst>
      <p:ext uri="{BB962C8B-B14F-4D97-AF65-F5344CB8AC3E}">
        <p14:creationId xmlns:p14="http://schemas.microsoft.com/office/powerpoint/2010/main" val="190650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44</a:t>
            </a:fld>
            <a:endParaRPr lang="de-DE" dirty="0"/>
          </a:p>
        </p:txBody>
      </p:sp>
    </p:spTree>
    <p:extLst>
      <p:ext uri="{BB962C8B-B14F-4D97-AF65-F5344CB8AC3E}">
        <p14:creationId xmlns:p14="http://schemas.microsoft.com/office/powerpoint/2010/main" val="23185270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45</a:t>
            </a:fld>
            <a:endParaRPr lang="de-DE" dirty="0"/>
          </a:p>
        </p:txBody>
      </p:sp>
    </p:spTree>
    <p:extLst>
      <p:ext uri="{BB962C8B-B14F-4D97-AF65-F5344CB8AC3E}">
        <p14:creationId xmlns:p14="http://schemas.microsoft.com/office/powerpoint/2010/main" val="1390950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46</a:t>
            </a:fld>
            <a:endParaRPr lang="de-DE" dirty="0"/>
          </a:p>
        </p:txBody>
      </p:sp>
    </p:spTree>
    <p:extLst>
      <p:ext uri="{BB962C8B-B14F-4D97-AF65-F5344CB8AC3E}">
        <p14:creationId xmlns:p14="http://schemas.microsoft.com/office/powerpoint/2010/main" val="1134648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47</a:t>
            </a:fld>
            <a:endParaRPr lang="de-DE" dirty="0"/>
          </a:p>
        </p:txBody>
      </p:sp>
    </p:spTree>
    <p:extLst>
      <p:ext uri="{BB962C8B-B14F-4D97-AF65-F5344CB8AC3E}">
        <p14:creationId xmlns:p14="http://schemas.microsoft.com/office/powerpoint/2010/main" val="1238952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48</a:t>
            </a:fld>
            <a:endParaRPr lang="de-DE" dirty="0"/>
          </a:p>
        </p:txBody>
      </p:sp>
    </p:spTree>
    <p:extLst>
      <p:ext uri="{BB962C8B-B14F-4D97-AF65-F5344CB8AC3E}">
        <p14:creationId xmlns:p14="http://schemas.microsoft.com/office/powerpoint/2010/main" val="2525593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49</a:t>
            </a:fld>
            <a:endParaRPr lang="de-DE" dirty="0"/>
          </a:p>
        </p:txBody>
      </p:sp>
    </p:spTree>
    <p:extLst>
      <p:ext uri="{BB962C8B-B14F-4D97-AF65-F5344CB8AC3E}">
        <p14:creationId xmlns:p14="http://schemas.microsoft.com/office/powerpoint/2010/main" val="1549179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50</a:t>
            </a:fld>
            <a:endParaRPr lang="de-DE" dirty="0"/>
          </a:p>
        </p:txBody>
      </p:sp>
    </p:spTree>
    <p:extLst>
      <p:ext uri="{BB962C8B-B14F-4D97-AF65-F5344CB8AC3E}">
        <p14:creationId xmlns:p14="http://schemas.microsoft.com/office/powerpoint/2010/main" val="1973314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a:t>
            </a:fld>
            <a:endParaRPr lang="de-DE" dirty="0"/>
          </a:p>
        </p:txBody>
      </p:sp>
    </p:spTree>
    <p:extLst>
      <p:ext uri="{BB962C8B-B14F-4D97-AF65-F5344CB8AC3E}">
        <p14:creationId xmlns:p14="http://schemas.microsoft.com/office/powerpoint/2010/main" val="15508725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51</a:t>
            </a:fld>
            <a:endParaRPr lang="de-DE" dirty="0"/>
          </a:p>
        </p:txBody>
      </p:sp>
    </p:spTree>
    <p:extLst>
      <p:ext uri="{BB962C8B-B14F-4D97-AF65-F5344CB8AC3E}">
        <p14:creationId xmlns:p14="http://schemas.microsoft.com/office/powerpoint/2010/main" val="11942418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52</a:t>
            </a:fld>
            <a:endParaRPr lang="de-DE" dirty="0"/>
          </a:p>
        </p:txBody>
      </p:sp>
    </p:spTree>
    <p:extLst>
      <p:ext uri="{BB962C8B-B14F-4D97-AF65-F5344CB8AC3E}">
        <p14:creationId xmlns:p14="http://schemas.microsoft.com/office/powerpoint/2010/main" val="2816452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53</a:t>
            </a:fld>
            <a:endParaRPr lang="de-DE" dirty="0"/>
          </a:p>
        </p:txBody>
      </p:sp>
    </p:spTree>
    <p:extLst>
      <p:ext uri="{BB962C8B-B14F-4D97-AF65-F5344CB8AC3E}">
        <p14:creationId xmlns:p14="http://schemas.microsoft.com/office/powerpoint/2010/main" val="1855599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54</a:t>
            </a:fld>
            <a:endParaRPr lang="de-DE" dirty="0"/>
          </a:p>
        </p:txBody>
      </p:sp>
    </p:spTree>
    <p:extLst>
      <p:ext uri="{BB962C8B-B14F-4D97-AF65-F5344CB8AC3E}">
        <p14:creationId xmlns:p14="http://schemas.microsoft.com/office/powerpoint/2010/main" val="32776605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55</a:t>
            </a:fld>
            <a:endParaRPr lang="de-DE" dirty="0"/>
          </a:p>
        </p:txBody>
      </p:sp>
    </p:spTree>
    <p:extLst>
      <p:ext uri="{BB962C8B-B14F-4D97-AF65-F5344CB8AC3E}">
        <p14:creationId xmlns:p14="http://schemas.microsoft.com/office/powerpoint/2010/main" val="4365605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56</a:t>
            </a:fld>
            <a:endParaRPr lang="de-DE" dirty="0"/>
          </a:p>
        </p:txBody>
      </p:sp>
    </p:spTree>
    <p:extLst>
      <p:ext uri="{BB962C8B-B14F-4D97-AF65-F5344CB8AC3E}">
        <p14:creationId xmlns:p14="http://schemas.microsoft.com/office/powerpoint/2010/main" val="30633958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57</a:t>
            </a:fld>
            <a:endParaRPr lang="de-DE" dirty="0"/>
          </a:p>
        </p:txBody>
      </p:sp>
    </p:spTree>
    <p:extLst>
      <p:ext uri="{BB962C8B-B14F-4D97-AF65-F5344CB8AC3E}">
        <p14:creationId xmlns:p14="http://schemas.microsoft.com/office/powerpoint/2010/main" val="1148114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58</a:t>
            </a:fld>
            <a:endParaRPr lang="de-DE" dirty="0"/>
          </a:p>
        </p:txBody>
      </p:sp>
    </p:spTree>
    <p:extLst>
      <p:ext uri="{BB962C8B-B14F-4D97-AF65-F5344CB8AC3E}">
        <p14:creationId xmlns:p14="http://schemas.microsoft.com/office/powerpoint/2010/main" val="2965595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59</a:t>
            </a:fld>
            <a:endParaRPr lang="de-DE" dirty="0"/>
          </a:p>
        </p:txBody>
      </p:sp>
    </p:spTree>
    <p:extLst>
      <p:ext uri="{BB962C8B-B14F-4D97-AF65-F5344CB8AC3E}">
        <p14:creationId xmlns:p14="http://schemas.microsoft.com/office/powerpoint/2010/main" val="21760257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60</a:t>
            </a:fld>
            <a:endParaRPr lang="de-DE" dirty="0"/>
          </a:p>
        </p:txBody>
      </p:sp>
    </p:spTree>
    <p:extLst>
      <p:ext uri="{BB962C8B-B14F-4D97-AF65-F5344CB8AC3E}">
        <p14:creationId xmlns:p14="http://schemas.microsoft.com/office/powerpoint/2010/main" val="1960800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a:t>
            </a:fld>
            <a:endParaRPr lang="de-DE" dirty="0"/>
          </a:p>
        </p:txBody>
      </p:sp>
    </p:spTree>
    <p:extLst>
      <p:ext uri="{BB962C8B-B14F-4D97-AF65-F5344CB8AC3E}">
        <p14:creationId xmlns:p14="http://schemas.microsoft.com/office/powerpoint/2010/main" val="12806695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61</a:t>
            </a:fld>
            <a:endParaRPr lang="de-DE" dirty="0"/>
          </a:p>
        </p:txBody>
      </p:sp>
    </p:spTree>
    <p:extLst>
      <p:ext uri="{BB962C8B-B14F-4D97-AF65-F5344CB8AC3E}">
        <p14:creationId xmlns:p14="http://schemas.microsoft.com/office/powerpoint/2010/main" val="1544090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62</a:t>
            </a:fld>
            <a:endParaRPr lang="de-DE" dirty="0"/>
          </a:p>
        </p:txBody>
      </p:sp>
    </p:spTree>
    <p:extLst>
      <p:ext uri="{BB962C8B-B14F-4D97-AF65-F5344CB8AC3E}">
        <p14:creationId xmlns:p14="http://schemas.microsoft.com/office/powerpoint/2010/main" val="22525355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63</a:t>
            </a:fld>
            <a:endParaRPr lang="de-DE" dirty="0"/>
          </a:p>
        </p:txBody>
      </p:sp>
    </p:spTree>
    <p:extLst>
      <p:ext uri="{BB962C8B-B14F-4D97-AF65-F5344CB8AC3E}">
        <p14:creationId xmlns:p14="http://schemas.microsoft.com/office/powerpoint/2010/main" val="17657891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64</a:t>
            </a:fld>
            <a:endParaRPr lang="de-DE" dirty="0"/>
          </a:p>
        </p:txBody>
      </p:sp>
    </p:spTree>
    <p:extLst>
      <p:ext uri="{BB962C8B-B14F-4D97-AF65-F5344CB8AC3E}">
        <p14:creationId xmlns:p14="http://schemas.microsoft.com/office/powerpoint/2010/main" val="8031988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11.08.19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65</a:t>
            </a:fld>
            <a:endParaRPr lang="de-DE" dirty="0"/>
          </a:p>
        </p:txBody>
      </p:sp>
    </p:spTree>
    <p:extLst>
      <p:ext uri="{BB962C8B-B14F-4D97-AF65-F5344CB8AC3E}">
        <p14:creationId xmlns:p14="http://schemas.microsoft.com/office/powerpoint/2010/main" val="20552153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66</a:t>
            </a:fld>
            <a:endParaRPr lang="de-DE" dirty="0"/>
          </a:p>
        </p:txBody>
      </p:sp>
    </p:spTree>
    <p:extLst>
      <p:ext uri="{BB962C8B-B14F-4D97-AF65-F5344CB8AC3E}">
        <p14:creationId xmlns:p14="http://schemas.microsoft.com/office/powerpoint/2010/main" val="1743644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67</a:t>
            </a:fld>
            <a:endParaRPr lang="de-DE" dirty="0"/>
          </a:p>
        </p:txBody>
      </p:sp>
    </p:spTree>
    <p:extLst>
      <p:ext uri="{BB962C8B-B14F-4D97-AF65-F5344CB8AC3E}">
        <p14:creationId xmlns:p14="http://schemas.microsoft.com/office/powerpoint/2010/main" val="23539856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68</a:t>
            </a:fld>
            <a:endParaRPr lang="de-DE" dirty="0"/>
          </a:p>
        </p:txBody>
      </p:sp>
    </p:spTree>
    <p:extLst>
      <p:ext uri="{BB962C8B-B14F-4D97-AF65-F5344CB8AC3E}">
        <p14:creationId xmlns:p14="http://schemas.microsoft.com/office/powerpoint/2010/main" val="39106149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69</a:t>
            </a:fld>
            <a:endParaRPr lang="de-DE" dirty="0"/>
          </a:p>
        </p:txBody>
      </p:sp>
    </p:spTree>
    <p:extLst>
      <p:ext uri="{BB962C8B-B14F-4D97-AF65-F5344CB8AC3E}">
        <p14:creationId xmlns:p14="http://schemas.microsoft.com/office/powerpoint/2010/main" val="11366412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70</a:t>
            </a:fld>
            <a:endParaRPr lang="de-DE" dirty="0"/>
          </a:p>
        </p:txBody>
      </p:sp>
    </p:spTree>
    <p:extLst>
      <p:ext uri="{BB962C8B-B14F-4D97-AF65-F5344CB8AC3E}">
        <p14:creationId xmlns:p14="http://schemas.microsoft.com/office/powerpoint/2010/main" val="1579863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a:t>
            </a:fld>
            <a:endParaRPr lang="de-DE" dirty="0"/>
          </a:p>
        </p:txBody>
      </p:sp>
    </p:spTree>
    <p:extLst>
      <p:ext uri="{BB962C8B-B14F-4D97-AF65-F5344CB8AC3E}">
        <p14:creationId xmlns:p14="http://schemas.microsoft.com/office/powerpoint/2010/main" val="11301230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71</a:t>
            </a:fld>
            <a:endParaRPr lang="de-DE" dirty="0"/>
          </a:p>
        </p:txBody>
      </p:sp>
    </p:spTree>
    <p:extLst>
      <p:ext uri="{BB962C8B-B14F-4D97-AF65-F5344CB8AC3E}">
        <p14:creationId xmlns:p14="http://schemas.microsoft.com/office/powerpoint/2010/main" val="17361061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72</a:t>
            </a:fld>
            <a:endParaRPr lang="de-DE" dirty="0"/>
          </a:p>
        </p:txBody>
      </p:sp>
    </p:spTree>
    <p:extLst>
      <p:ext uri="{BB962C8B-B14F-4D97-AF65-F5344CB8AC3E}">
        <p14:creationId xmlns:p14="http://schemas.microsoft.com/office/powerpoint/2010/main" val="7440806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73</a:t>
            </a:fld>
            <a:endParaRPr lang="de-DE" dirty="0"/>
          </a:p>
        </p:txBody>
      </p:sp>
    </p:spTree>
    <p:extLst>
      <p:ext uri="{BB962C8B-B14F-4D97-AF65-F5344CB8AC3E}">
        <p14:creationId xmlns:p14="http://schemas.microsoft.com/office/powerpoint/2010/main" val="42356283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74</a:t>
            </a:fld>
            <a:endParaRPr lang="de-DE" dirty="0"/>
          </a:p>
        </p:txBody>
      </p:sp>
    </p:spTree>
    <p:extLst>
      <p:ext uri="{BB962C8B-B14F-4D97-AF65-F5344CB8AC3E}">
        <p14:creationId xmlns:p14="http://schemas.microsoft.com/office/powerpoint/2010/main" val="9298572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75</a:t>
            </a:fld>
            <a:endParaRPr lang="de-DE" dirty="0"/>
          </a:p>
        </p:txBody>
      </p:sp>
    </p:spTree>
    <p:extLst>
      <p:ext uri="{BB962C8B-B14F-4D97-AF65-F5344CB8AC3E}">
        <p14:creationId xmlns:p14="http://schemas.microsoft.com/office/powerpoint/2010/main" val="19702485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76</a:t>
            </a:fld>
            <a:endParaRPr lang="de-DE" dirty="0"/>
          </a:p>
        </p:txBody>
      </p:sp>
    </p:spTree>
    <p:extLst>
      <p:ext uri="{BB962C8B-B14F-4D97-AF65-F5344CB8AC3E}">
        <p14:creationId xmlns:p14="http://schemas.microsoft.com/office/powerpoint/2010/main" val="39851869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77</a:t>
            </a:fld>
            <a:endParaRPr lang="de-DE" dirty="0"/>
          </a:p>
        </p:txBody>
      </p:sp>
    </p:spTree>
    <p:extLst>
      <p:ext uri="{BB962C8B-B14F-4D97-AF65-F5344CB8AC3E}">
        <p14:creationId xmlns:p14="http://schemas.microsoft.com/office/powerpoint/2010/main" val="11526669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12.08.2019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78</a:t>
            </a:fld>
            <a:endParaRPr lang="de-DE" dirty="0"/>
          </a:p>
        </p:txBody>
      </p:sp>
    </p:spTree>
    <p:extLst>
      <p:ext uri="{BB962C8B-B14F-4D97-AF65-F5344CB8AC3E}">
        <p14:creationId xmlns:p14="http://schemas.microsoft.com/office/powerpoint/2010/main" val="27945265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24D9088-7A01-42B2-ACD2-7E78DB8785EE}" type="datetime1">
              <a:rPr lang="de-DE" smtClean="0"/>
              <a:t>12.08.19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79</a:t>
            </a:fld>
            <a:endParaRPr lang="de-DE" dirty="0"/>
          </a:p>
        </p:txBody>
      </p:sp>
    </p:spTree>
    <p:extLst>
      <p:ext uri="{BB962C8B-B14F-4D97-AF65-F5344CB8AC3E}">
        <p14:creationId xmlns:p14="http://schemas.microsoft.com/office/powerpoint/2010/main" val="30908123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FF3277D-4DE8-1A44-A3B8-A898EEF365D8}"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80</a:t>
            </a:fld>
            <a:endParaRPr lang="de-DE" dirty="0"/>
          </a:p>
        </p:txBody>
      </p:sp>
    </p:spTree>
    <p:extLst>
      <p:ext uri="{BB962C8B-B14F-4D97-AF65-F5344CB8AC3E}">
        <p14:creationId xmlns:p14="http://schemas.microsoft.com/office/powerpoint/2010/main" val="1403173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a:t>
            </a:fld>
            <a:endParaRPr lang="de-DE" dirty="0"/>
          </a:p>
        </p:txBody>
      </p:sp>
    </p:spTree>
    <p:extLst>
      <p:ext uri="{BB962C8B-B14F-4D97-AF65-F5344CB8AC3E}">
        <p14:creationId xmlns:p14="http://schemas.microsoft.com/office/powerpoint/2010/main" val="33507938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E5A10FD-2C6D-9C41-A78F-10A1A5F806EC}"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81</a:t>
            </a:fld>
            <a:endParaRPr lang="de-DE" dirty="0"/>
          </a:p>
        </p:txBody>
      </p:sp>
    </p:spTree>
    <p:extLst>
      <p:ext uri="{BB962C8B-B14F-4D97-AF65-F5344CB8AC3E}">
        <p14:creationId xmlns:p14="http://schemas.microsoft.com/office/powerpoint/2010/main" val="39882747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960F59B-A8B2-2044-A14D-A18D96E16D7A}"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82</a:t>
            </a:fld>
            <a:endParaRPr lang="de-DE" dirty="0"/>
          </a:p>
        </p:txBody>
      </p:sp>
    </p:spTree>
    <p:extLst>
      <p:ext uri="{BB962C8B-B14F-4D97-AF65-F5344CB8AC3E}">
        <p14:creationId xmlns:p14="http://schemas.microsoft.com/office/powerpoint/2010/main" val="37182949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4C80D52-721D-C245-B8E9-8CA08E136723}"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83</a:t>
            </a:fld>
            <a:endParaRPr lang="de-DE" dirty="0"/>
          </a:p>
        </p:txBody>
      </p:sp>
    </p:spTree>
    <p:extLst>
      <p:ext uri="{BB962C8B-B14F-4D97-AF65-F5344CB8AC3E}">
        <p14:creationId xmlns:p14="http://schemas.microsoft.com/office/powerpoint/2010/main" val="31076530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28A6DAFF-77FA-6D47-A8FA-39801F76047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84</a:t>
            </a:fld>
            <a:endParaRPr lang="de-DE" dirty="0"/>
          </a:p>
        </p:txBody>
      </p:sp>
    </p:spTree>
    <p:extLst>
      <p:ext uri="{BB962C8B-B14F-4D97-AF65-F5344CB8AC3E}">
        <p14:creationId xmlns:p14="http://schemas.microsoft.com/office/powerpoint/2010/main" val="27823394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802E2E05-0644-D946-A5FA-CCEBC4B6141C}"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85</a:t>
            </a:fld>
            <a:endParaRPr lang="de-DE" dirty="0"/>
          </a:p>
        </p:txBody>
      </p:sp>
    </p:spTree>
    <p:extLst>
      <p:ext uri="{BB962C8B-B14F-4D97-AF65-F5344CB8AC3E}">
        <p14:creationId xmlns:p14="http://schemas.microsoft.com/office/powerpoint/2010/main" val="307206693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37A6CC21-3EFB-2649-9AA5-309AA02B847C}"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86</a:t>
            </a:fld>
            <a:endParaRPr lang="de-DE" dirty="0"/>
          </a:p>
        </p:txBody>
      </p:sp>
    </p:spTree>
    <p:extLst>
      <p:ext uri="{BB962C8B-B14F-4D97-AF65-F5344CB8AC3E}">
        <p14:creationId xmlns:p14="http://schemas.microsoft.com/office/powerpoint/2010/main" val="29363162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37A6CC21-3EFB-2649-9AA5-309AA02B847C}"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87</a:t>
            </a:fld>
            <a:endParaRPr lang="de-DE" dirty="0"/>
          </a:p>
        </p:txBody>
      </p:sp>
    </p:spTree>
    <p:extLst>
      <p:ext uri="{BB962C8B-B14F-4D97-AF65-F5344CB8AC3E}">
        <p14:creationId xmlns:p14="http://schemas.microsoft.com/office/powerpoint/2010/main" val="1466236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2C26F605-4813-0340-A031-B9A98BD60741}"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88</a:t>
            </a:fld>
            <a:endParaRPr lang="de-DE" dirty="0"/>
          </a:p>
        </p:txBody>
      </p:sp>
    </p:spTree>
    <p:extLst>
      <p:ext uri="{BB962C8B-B14F-4D97-AF65-F5344CB8AC3E}">
        <p14:creationId xmlns:p14="http://schemas.microsoft.com/office/powerpoint/2010/main" val="1356973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AF508B95-AFFA-1D4B-8CAA-6F629C5B15C2}"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89</a:t>
            </a:fld>
            <a:endParaRPr lang="de-DE" dirty="0"/>
          </a:p>
        </p:txBody>
      </p:sp>
    </p:spTree>
    <p:extLst>
      <p:ext uri="{BB962C8B-B14F-4D97-AF65-F5344CB8AC3E}">
        <p14:creationId xmlns:p14="http://schemas.microsoft.com/office/powerpoint/2010/main" val="4807339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F053BD1A-50A2-C440-BB24-42FBB95BC7E2}"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90</a:t>
            </a:fld>
            <a:endParaRPr lang="de-DE" dirty="0"/>
          </a:p>
        </p:txBody>
      </p:sp>
    </p:spTree>
    <p:extLst>
      <p:ext uri="{BB962C8B-B14F-4D97-AF65-F5344CB8AC3E}">
        <p14:creationId xmlns:p14="http://schemas.microsoft.com/office/powerpoint/2010/main" val="47526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2DF95F4-1E3C-1F4A-B2C8-6BCCDB76BFA0}"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10</a:t>
            </a:fld>
            <a:endParaRPr lang="de-DE" dirty="0"/>
          </a:p>
        </p:txBody>
      </p:sp>
    </p:spTree>
    <p:extLst>
      <p:ext uri="{BB962C8B-B14F-4D97-AF65-F5344CB8AC3E}">
        <p14:creationId xmlns:p14="http://schemas.microsoft.com/office/powerpoint/2010/main" val="212631862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AF508B95-AFFA-1D4B-8CAA-6F629C5B15C2}"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91</a:t>
            </a:fld>
            <a:endParaRPr lang="de-DE" dirty="0"/>
          </a:p>
        </p:txBody>
      </p:sp>
    </p:spTree>
    <p:extLst>
      <p:ext uri="{BB962C8B-B14F-4D97-AF65-F5344CB8AC3E}">
        <p14:creationId xmlns:p14="http://schemas.microsoft.com/office/powerpoint/2010/main" val="5992588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2CF1EA40-30C6-7D45-89CC-D9DB71D410C6}"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92</a:t>
            </a:fld>
            <a:endParaRPr lang="de-DE" dirty="0"/>
          </a:p>
        </p:txBody>
      </p:sp>
    </p:spTree>
    <p:extLst>
      <p:ext uri="{BB962C8B-B14F-4D97-AF65-F5344CB8AC3E}">
        <p14:creationId xmlns:p14="http://schemas.microsoft.com/office/powerpoint/2010/main" val="489491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9F5DC42F-D347-B74F-8879-658BEF295D3E}"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97</a:t>
            </a:fld>
            <a:endParaRPr lang="de-DE" dirty="0"/>
          </a:p>
        </p:txBody>
      </p:sp>
    </p:spTree>
    <p:extLst>
      <p:ext uri="{BB962C8B-B14F-4D97-AF65-F5344CB8AC3E}">
        <p14:creationId xmlns:p14="http://schemas.microsoft.com/office/powerpoint/2010/main" val="10550766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98</a:t>
            </a:fld>
            <a:endParaRPr lang="de-DE" dirty="0"/>
          </a:p>
        </p:txBody>
      </p:sp>
    </p:spTree>
    <p:extLst>
      <p:ext uri="{BB962C8B-B14F-4D97-AF65-F5344CB8AC3E}">
        <p14:creationId xmlns:p14="http://schemas.microsoft.com/office/powerpoint/2010/main" val="3411258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99</a:t>
            </a:fld>
            <a:endParaRPr lang="de-DE" dirty="0"/>
          </a:p>
        </p:txBody>
      </p:sp>
    </p:spTree>
    <p:extLst>
      <p:ext uri="{BB962C8B-B14F-4D97-AF65-F5344CB8AC3E}">
        <p14:creationId xmlns:p14="http://schemas.microsoft.com/office/powerpoint/2010/main" val="2320421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111</a:t>
            </a:fld>
            <a:endParaRPr lang="de-DE" dirty="0"/>
          </a:p>
        </p:txBody>
      </p:sp>
    </p:spTree>
    <p:extLst>
      <p:ext uri="{BB962C8B-B14F-4D97-AF65-F5344CB8AC3E}">
        <p14:creationId xmlns:p14="http://schemas.microsoft.com/office/powerpoint/2010/main" val="26678025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112</a:t>
            </a:fld>
            <a:endParaRPr lang="de-DE" dirty="0"/>
          </a:p>
        </p:txBody>
      </p:sp>
    </p:spTree>
    <p:extLst>
      <p:ext uri="{BB962C8B-B14F-4D97-AF65-F5344CB8AC3E}">
        <p14:creationId xmlns:p14="http://schemas.microsoft.com/office/powerpoint/2010/main" val="8347569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5C18DF1B-422D-F74F-882D-1C3640A354B9}" type="datetime1">
              <a:rPr lang="ru-RU" smtClean="0"/>
              <a:t>11.08.2019</a:t>
            </a:fld>
            <a:endParaRPr lang="de-DE"/>
          </a:p>
        </p:txBody>
      </p:sp>
      <p:sp>
        <p:nvSpPr>
          <p:cNvPr id="5" name="Footer Placeholder 4"/>
          <p:cNvSpPr>
            <a:spLocks noGrp="1"/>
          </p:cNvSpPr>
          <p:nvPr>
            <p:ph type="ftr" sz="quarter" idx="11"/>
          </p:nvPr>
        </p:nvSpPr>
        <p:spPr/>
        <p:txBody>
          <a:bodyPr/>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113</a:t>
            </a:fld>
            <a:endParaRPr lang="de-DE" dirty="0"/>
          </a:p>
        </p:txBody>
      </p:sp>
    </p:spTree>
    <p:extLst>
      <p:ext uri="{BB962C8B-B14F-4D97-AF65-F5344CB8AC3E}">
        <p14:creationId xmlns:p14="http://schemas.microsoft.com/office/powerpoint/2010/main" val="81067386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sz="quarter" idx="10"/>
          </p:nvPr>
        </p:nvSpPr>
        <p:spPr/>
        <p:txBody>
          <a:bodyPr/>
          <a:lstStyle/>
          <a:p>
            <a:fld id="{796F1E5F-E3E6-A644-9337-5594AB702127}" type="datetime1">
              <a:rPr lang="ru-RU" smtClean="0"/>
              <a:t>11.08.2019</a:t>
            </a:fld>
            <a:endParaRPr lang="de-DE"/>
          </a:p>
        </p:txBody>
      </p:sp>
      <p:sp>
        <p:nvSpPr>
          <p:cNvPr id="5" name="Footer Placeholder 4"/>
          <p:cNvSpPr>
            <a:spLocks noGrp="1"/>
          </p:cNvSpPr>
          <p:nvPr>
            <p:ph type="ftr" sz="quarter" idx="11"/>
          </p:nvPr>
        </p:nvSpPr>
        <p:spPr>
          <a:xfrm>
            <a:off x="0" y="9433829"/>
            <a:ext cx="2946550" cy="496031"/>
          </a:xfrm>
          <a:prstGeom prst="rect">
            <a:avLst/>
          </a:prstGeom>
        </p:spPr>
        <p:txBody>
          <a:bodyPr lIns="88249" tIns="44124" rIns="88249" bIns="44124"/>
          <a:lstStyle/>
          <a:p>
            <a:r>
              <a:rPr lang="de-DE"/>
              <a:t>– Strictly confidential, Confidential, Internal– Autor / Thema der Präsentation</a:t>
            </a:r>
            <a:endParaRPr lang="de-DE" dirty="0"/>
          </a:p>
        </p:txBody>
      </p:sp>
      <p:sp>
        <p:nvSpPr>
          <p:cNvPr id="6" name="Slide Number Placeholder 5"/>
          <p:cNvSpPr>
            <a:spLocks noGrp="1"/>
          </p:cNvSpPr>
          <p:nvPr>
            <p:ph type="sldNum" sz="quarter" idx="12"/>
          </p:nvPr>
        </p:nvSpPr>
        <p:spPr/>
        <p:txBody>
          <a:bodyPr/>
          <a:lstStyle/>
          <a:p>
            <a:pPr>
              <a:defRPr/>
            </a:pPr>
            <a:fld id="{35FB5E73-64F8-4318-A630-D2C50FB79A4B}" type="slidenum">
              <a:rPr lang="de-DE" smtClean="0"/>
              <a:pPr>
                <a:defRPr/>
              </a:pPr>
              <a:t>114</a:t>
            </a:fld>
            <a:endParaRPr lang="de-DE" dirty="0"/>
          </a:p>
        </p:txBody>
      </p:sp>
    </p:spTree>
    <p:extLst>
      <p:ext uri="{BB962C8B-B14F-4D97-AF65-F5344CB8AC3E}">
        <p14:creationId xmlns:p14="http://schemas.microsoft.com/office/powerpoint/2010/main" val="472035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solidFill>
          <a:schemeClr val="bg1"/>
        </a:solidFill>
        <a:effectLst/>
      </p:bgPr>
    </p:bg>
    <p:spTree>
      <p:nvGrpSpPr>
        <p:cNvPr id="1" name=""/>
        <p:cNvGrpSpPr/>
        <p:nvPr/>
      </p:nvGrpSpPr>
      <p:grpSpPr>
        <a:xfrm>
          <a:off x="0" y="0"/>
          <a:ext cx="0" cy="0"/>
          <a:chOff x="0" y="0"/>
          <a:chExt cx="0" cy="0"/>
        </a:xfrm>
      </p:grpSpPr>
      <p:pic>
        <p:nvPicPr>
          <p:cNvPr id="4" name="Picture 12" descr="T_Menschen_Blanko"/>
          <p:cNvPicPr>
            <a:picLocks noChangeAspect="1" noChangeArrowheads="1"/>
          </p:cNvPicPr>
          <p:nvPr/>
        </p:nvPicPr>
        <p:blipFill>
          <a:blip r:embed="rId2" cstate="print">
            <a:extLst>
              <a:ext uri="{28A0092B-C50C-407E-A947-70E740481C1C}">
                <a14:useLocalDpi xmlns:a14="http://schemas.microsoft.com/office/drawing/2010/main" val="0"/>
              </a:ext>
            </a:extLst>
          </a:blip>
          <a:srcRect t="14970"/>
          <a:stretch>
            <a:fillRect/>
          </a:stretch>
        </p:blipFill>
        <p:spPr bwMode="auto">
          <a:xfrm>
            <a:off x="2771775" y="0"/>
            <a:ext cx="5821363"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9" name="Rectangle 5"/>
          <p:cNvSpPr>
            <a:spLocks noGrp="1" noChangeArrowheads="1"/>
          </p:cNvSpPr>
          <p:nvPr>
            <p:ph type="ctrTitle"/>
          </p:nvPr>
        </p:nvSpPr>
        <p:spPr>
          <a:xfrm>
            <a:off x="304801" y="3603029"/>
            <a:ext cx="4123184" cy="1554163"/>
          </a:xfrm>
        </p:spPr>
        <p:txBody>
          <a:bodyPr lIns="216000" tIns="126000"/>
          <a:lstStyle>
            <a:lvl1pPr>
              <a:defRPr sz="3200">
                <a:effectLst>
                  <a:outerShdw blurRad="38100" dist="38100" dir="2700000" algn="tl">
                    <a:srgbClr val="000000">
                      <a:alpha val="43137"/>
                    </a:srgbClr>
                  </a:outerShdw>
                </a:effectLst>
              </a:defRPr>
            </a:lvl1pPr>
          </a:lstStyle>
          <a:p>
            <a:r>
              <a:rPr lang="en-US"/>
              <a:t>Click to edit Master title style</a:t>
            </a:r>
            <a:endParaRPr lang="de-DE" dirty="0"/>
          </a:p>
        </p:txBody>
      </p:sp>
      <p:sp>
        <p:nvSpPr>
          <p:cNvPr id="8" name="Rectangle 9"/>
          <p:cNvSpPr>
            <a:spLocks noGrp="1" noChangeArrowheads="1"/>
          </p:cNvSpPr>
          <p:nvPr>
            <p:ph type="sldNum" sz="quarter" idx="12"/>
          </p:nvPr>
        </p:nvSpPr>
        <p:spPr/>
        <p:txBody>
          <a:bodyPr/>
          <a:lstStyle>
            <a:lvl1pPr>
              <a:defRPr smtClean="0"/>
            </a:lvl1pPr>
          </a:lstStyle>
          <a:p>
            <a:pPr>
              <a:defRPr/>
            </a:pPr>
            <a:fld id="{1D384DBC-BD4F-4EB0-A293-DF20630571D5}" type="slidenum">
              <a:rPr lang="de-DE"/>
              <a:pPr>
                <a:defRPr/>
              </a:pPr>
              <a:t>‹#›</a:t>
            </a:fld>
            <a:endParaRPr lang="de-DE" dirty="0"/>
          </a:p>
        </p:txBody>
      </p:sp>
      <p:pic>
        <p:nvPicPr>
          <p:cNvPr id="7" name="Picture 8" descr="TSY_PPT_Label_neu"/>
          <p:cNvPicPr preferRelativeResize="0">
            <a:picLocks noChangeAspect="1" noChangeArrowheads="1"/>
          </p:cNvPicPr>
          <p:nvPr userDrawn="1"/>
        </p:nvPicPr>
        <p:blipFill>
          <a:blip r:embed="rId3" cstate="print"/>
          <a:srcRect r="84" b="1210"/>
          <a:stretch>
            <a:fillRect/>
          </a:stretch>
        </p:blipFill>
        <p:spPr bwMode="auto">
          <a:xfrm>
            <a:off x="304800" y="5929330"/>
            <a:ext cx="8524875" cy="587375"/>
          </a:xfrm>
          <a:prstGeom prst="rect">
            <a:avLst/>
          </a:prstGeom>
          <a:noFill/>
          <a:effectLst/>
        </p:spPr>
      </p:pic>
      <p:sp>
        <p:nvSpPr>
          <p:cNvPr id="67588" name="Rectangle 4"/>
          <p:cNvSpPr>
            <a:spLocks noGrp="1" noChangeArrowheads="1"/>
          </p:cNvSpPr>
          <p:nvPr>
            <p:ph type="subTitle" idx="1"/>
          </p:nvPr>
        </p:nvSpPr>
        <p:spPr>
          <a:xfrm>
            <a:off x="304800" y="5949280"/>
            <a:ext cx="8532813" cy="281434"/>
          </a:xfrm>
        </p:spPr>
        <p:txBody>
          <a:bodyPr lIns="234000"/>
          <a:lstStyle>
            <a:lvl1pPr marL="0" indent="0" algn="r">
              <a:buFont typeface="Wingdings" pitchFamily="2" charset="2"/>
              <a:buNone/>
              <a:defRPr sz="1600">
                <a:effectLst>
                  <a:outerShdw blurRad="38100" dist="38100" dir="2700000" algn="tl">
                    <a:srgbClr val="000000">
                      <a:alpha val="43137"/>
                    </a:srgbClr>
                  </a:outerShdw>
                </a:effectLst>
                <a:latin typeface="Arial Narrow" pitchFamily="34" charset="0"/>
              </a:defRPr>
            </a:lvl1pPr>
          </a:lstStyle>
          <a:p>
            <a:r>
              <a:rPr lang="en-US"/>
              <a:t>Click to edit Master subtitle style</a:t>
            </a:r>
            <a:endParaRPr lang="de-DE" dirty="0"/>
          </a:p>
        </p:txBody>
      </p:sp>
    </p:spTree>
    <p:extLst>
      <p:ext uri="{BB962C8B-B14F-4D97-AF65-F5344CB8AC3E}">
        <p14:creationId xmlns:p14="http://schemas.microsoft.com/office/powerpoint/2010/main" val="923408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Rectangle 5"/>
          <p:cNvSpPr>
            <a:spLocks noGrp="1" noChangeArrowheads="1"/>
          </p:cNvSpPr>
          <p:nvPr>
            <p:ph type="sldNum" sz="quarter" idx="12"/>
          </p:nvPr>
        </p:nvSpPr>
        <p:spPr>
          <a:ln/>
        </p:spPr>
        <p:txBody>
          <a:bodyPr/>
          <a:lstStyle>
            <a:lvl1pPr>
              <a:defRPr/>
            </a:lvl1pPr>
          </a:lstStyle>
          <a:p>
            <a:pPr>
              <a:defRPr/>
            </a:pPr>
            <a:fld id="{30F7413B-4F20-4754-AC27-266A06348B94}" type="slidenum">
              <a:rPr lang="de-DE"/>
              <a:pPr>
                <a:defRPr/>
              </a:pPr>
              <a:t>‹#›</a:t>
            </a:fld>
            <a:endParaRPr lang="de-DE"/>
          </a:p>
        </p:txBody>
      </p:sp>
    </p:spTree>
    <p:extLst>
      <p:ext uri="{BB962C8B-B14F-4D97-AF65-F5344CB8AC3E}">
        <p14:creationId xmlns:p14="http://schemas.microsoft.com/office/powerpoint/2010/main" val="3485274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304800"/>
            <a:ext cx="2132013" cy="5638800"/>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304800" y="304800"/>
            <a:ext cx="62484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Rectangle 5"/>
          <p:cNvSpPr>
            <a:spLocks noGrp="1" noChangeArrowheads="1"/>
          </p:cNvSpPr>
          <p:nvPr>
            <p:ph type="sldNum" sz="quarter" idx="12"/>
          </p:nvPr>
        </p:nvSpPr>
        <p:spPr>
          <a:ln/>
        </p:spPr>
        <p:txBody>
          <a:bodyPr/>
          <a:lstStyle>
            <a:lvl1pPr>
              <a:defRPr/>
            </a:lvl1pPr>
          </a:lstStyle>
          <a:p>
            <a:pPr>
              <a:defRPr/>
            </a:pPr>
            <a:fld id="{F0576F15-8DF2-44D0-A1B5-B71F8DCE0AB2}" type="slidenum">
              <a:rPr lang="de-DE"/>
              <a:pPr>
                <a:defRPr/>
              </a:pPr>
              <a:t>‹#›</a:t>
            </a:fld>
            <a:endParaRPr lang="de-DE"/>
          </a:p>
        </p:txBody>
      </p:sp>
    </p:spTree>
    <p:extLst>
      <p:ext uri="{BB962C8B-B14F-4D97-AF65-F5344CB8AC3E}">
        <p14:creationId xmlns:p14="http://schemas.microsoft.com/office/powerpoint/2010/main" val="52308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ru-RU"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6" name="Rectangle 5"/>
          <p:cNvSpPr>
            <a:spLocks noGrp="1" noChangeArrowheads="1"/>
          </p:cNvSpPr>
          <p:nvPr>
            <p:ph type="sldNum" sz="quarter" idx="12"/>
          </p:nvPr>
        </p:nvSpPr>
        <p:spPr>
          <a:ln/>
        </p:spPr>
        <p:txBody>
          <a:bodyPr/>
          <a:lstStyle>
            <a:lvl1pPr>
              <a:defRPr/>
            </a:lvl1pPr>
          </a:lstStyle>
          <a:p>
            <a:pPr>
              <a:defRPr/>
            </a:pPr>
            <a:fld id="{3FC8416F-B3F9-4C0C-A60C-308AA625E004}" type="slidenum">
              <a:rPr lang="de-DE"/>
              <a:pPr>
                <a:defRPr/>
              </a:pPr>
              <a:t>‹#›</a:t>
            </a:fld>
            <a:endParaRPr lang="de-DE"/>
          </a:p>
        </p:txBody>
      </p:sp>
    </p:spTree>
    <p:extLst>
      <p:ext uri="{BB962C8B-B14F-4D97-AF65-F5344CB8AC3E}">
        <p14:creationId xmlns:p14="http://schemas.microsoft.com/office/powerpoint/2010/main" val="1854491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Rectangle 5"/>
          <p:cNvSpPr>
            <a:spLocks noGrp="1" noChangeArrowheads="1"/>
          </p:cNvSpPr>
          <p:nvPr>
            <p:ph type="sldNum" sz="quarter" idx="12"/>
          </p:nvPr>
        </p:nvSpPr>
        <p:spPr>
          <a:ln/>
        </p:spPr>
        <p:txBody>
          <a:bodyPr/>
          <a:lstStyle>
            <a:lvl1pPr>
              <a:defRPr/>
            </a:lvl1pPr>
          </a:lstStyle>
          <a:p>
            <a:pPr>
              <a:defRPr/>
            </a:pPr>
            <a:fld id="{88E47974-CD0D-411A-9C41-1AD903959BC7}" type="slidenum">
              <a:rPr lang="de-DE"/>
              <a:pPr>
                <a:defRPr/>
              </a:pPr>
              <a:t>‹#›</a:t>
            </a:fld>
            <a:endParaRPr lang="de-DE"/>
          </a:p>
        </p:txBody>
      </p:sp>
    </p:spTree>
    <p:extLst>
      <p:ext uri="{BB962C8B-B14F-4D97-AF65-F5344CB8AC3E}">
        <p14:creationId xmlns:p14="http://schemas.microsoft.com/office/powerpoint/2010/main" val="1878462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ru-RU" dirty="0"/>
          </a:p>
        </p:txBody>
      </p:sp>
      <p:sp>
        <p:nvSpPr>
          <p:cNvPr id="3" name="Content Placeholder 2"/>
          <p:cNvSpPr>
            <a:spLocks noGrp="1"/>
          </p:cNvSpPr>
          <p:nvPr>
            <p:ph sz="half" idx="1"/>
          </p:nvPr>
        </p:nvSpPr>
        <p:spPr>
          <a:xfrm>
            <a:off x="304800" y="1485900"/>
            <a:ext cx="4189413"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4646613" y="1485900"/>
            <a:ext cx="4191000" cy="44577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Rectangle 5"/>
          <p:cNvSpPr>
            <a:spLocks noGrp="1" noChangeArrowheads="1"/>
          </p:cNvSpPr>
          <p:nvPr>
            <p:ph type="sldNum" sz="quarter" idx="12"/>
          </p:nvPr>
        </p:nvSpPr>
        <p:spPr>
          <a:ln/>
        </p:spPr>
        <p:txBody>
          <a:bodyPr/>
          <a:lstStyle>
            <a:lvl1pPr>
              <a:defRPr/>
            </a:lvl1pPr>
          </a:lstStyle>
          <a:p>
            <a:pPr>
              <a:defRPr/>
            </a:pPr>
            <a:fld id="{CB7E6BFE-2C05-4556-94D7-35F1E93619A3}" type="slidenum">
              <a:rPr lang="de-DE"/>
              <a:pPr>
                <a:defRPr/>
              </a:pPr>
              <a:t>‹#›</a:t>
            </a:fld>
            <a:endParaRPr lang="de-DE"/>
          </a:p>
        </p:txBody>
      </p:sp>
    </p:spTree>
    <p:extLst>
      <p:ext uri="{BB962C8B-B14F-4D97-AF65-F5344CB8AC3E}">
        <p14:creationId xmlns:p14="http://schemas.microsoft.com/office/powerpoint/2010/main" val="3673059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effectLst>
                  <a:outerShdw blurRad="38100" dist="38100" dir="2700000" algn="tl">
                    <a:srgbClr val="000000">
                      <a:alpha val="43137"/>
                    </a:srgbClr>
                  </a:outerShdw>
                </a:effectLst>
              </a:defRPr>
            </a:lvl1pPr>
          </a:lstStyle>
          <a:p>
            <a:r>
              <a:rPr lang="en-US"/>
              <a:t>Click to edit Master title style</a:t>
            </a:r>
            <a:endParaRPr lang="ru-RU"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effectLst>
                  <a:outerShdw blurRad="38100" dist="38100" dir="2700000" algn="tl">
                    <a:srgbClr val="000000">
                      <a:alpha val="43137"/>
                    </a:srgbClr>
                  </a:outerShdw>
                </a:effectLs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9" name="Rectangle 5"/>
          <p:cNvSpPr>
            <a:spLocks noGrp="1" noChangeArrowheads="1"/>
          </p:cNvSpPr>
          <p:nvPr>
            <p:ph type="sldNum" sz="quarter" idx="12"/>
          </p:nvPr>
        </p:nvSpPr>
        <p:spPr>
          <a:ln/>
        </p:spPr>
        <p:txBody>
          <a:bodyPr/>
          <a:lstStyle>
            <a:lvl1pPr>
              <a:defRPr/>
            </a:lvl1pPr>
          </a:lstStyle>
          <a:p>
            <a:pPr>
              <a:defRPr/>
            </a:pPr>
            <a:fld id="{F1EED153-FF54-494E-BB50-83A75AA1D987}" type="slidenum">
              <a:rPr lang="de-DE"/>
              <a:pPr>
                <a:defRPr/>
              </a:pPr>
              <a:t>‹#›</a:t>
            </a:fld>
            <a:endParaRPr lang="de-DE"/>
          </a:p>
        </p:txBody>
      </p:sp>
    </p:spTree>
    <p:extLst>
      <p:ext uri="{BB962C8B-B14F-4D97-AF65-F5344CB8AC3E}">
        <p14:creationId xmlns:p14="http://schemas.microsoft.com/office/powerpoint/2010/main" val="302366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Rectangle 3"/>
          <p:cNvSpPr>
            <a:spLocks noGrp="1" noChangeArrowheads="1"/>
          </p:cNvSpPr>
          <p:nvPr>
            <p:ph type="dt" sz="half" idx="10"/>
          </p:nvPr>
        </p:nvSpPr>
        <p:spPr>
          <a:xfrm>
            <a:off x="7269163" y="6602413"/>
            <a:ext cx="809625" cy="144462"/>
          </a:xfrm>
          <a:prstGeom prst="rect">
            <a:avLst/>
          </a:prstGeom>
          <a:ln/>
        </p:spPr>
        <p:txBody>
          <a:bodyPr/>
          <a:lstStyle>
            <a:lvl1pPr>
              <a:defRPr/>
            </a:lvl1pPr>
          </a:lstStyle>
          <a:p>
            <a:pPr>
              <a:defRPr/>
            </a:pPr>
            <a:endParaRPr lang="de-DE"/>
          </a:p>
        </p:txBody>
      </p:sp>
      <p:sp>
        <p:nvSpPr>
          <p:cNvPr id="4" name="Rectangle 4"/>
          <p:cNvSpPr>
            <a:spLocks noGrp="1" noChangeArrowheads="1"/>
          </p:cNvSpPr>
          <p:nvPr>
            <p:ph type="ftr" sz="quarter" idx="11"/>
          </p:nvPr>
        </p:nvSpPr>
        <p:spPr>
          <a:xfrm>
            <a:off x="989013" y="6602413"/>
            <a:ext cx="6607175" cy="193675"/>
          </a:xfrm>
          <a:prstGeom prst="rect">
            <a:avLst/>
          </a:prstGeom>
          <a:ln/>
        </p:spPr>
        <p:txBody>
          <a:bodyPr/>
          <a:lstStyle>
            <a:lvl1pPr>
              <a:defRPr/>
            </a:lvl1pPr>
          </a:lstStyle>
          <a:p>
            <a:pPr>
              <a:defRPr/>
            </a:pPr>
            <a:endParaRPr lang="de-DE"/>
          </a:p>
        </p:txBody>
      </p:sp>
      <p:sp>
        <p:nvSpPr>
          <p:cNvPr id="5" name="Rectangle 5"/>
          <p:cNvSpPr>
            <a:spLocks noGrp="1" noChangeArrowheads="1"/>
          </p:cNvSpPr>
          <p:nvPr>
            <p:ph type="sldNum" sz="quarter" idx="12"/>
          </p:nvPr>
        </p:nvSpPr>
        <p:spPr>
          <a:ln/>
        </p:spPr>
        <p:txBody>
          <a:bodyPr/>
          <a:lstStyle>
            <a:lvl1pPr>
              <a:defRPr/>
            </a:lvl1pPr>
          </a:lstStyle>
          <a:p>
            <a:pPr>
              <a:defRPr/>
            </a:pPr>
            <a:fld id="{80301D65-E1D3-4758-8C63-3F4AE36C92E1}" type="slidenum">
              <a:rPr lang="de-DE"/>
              <a:pPr>
                <a:defRPr/>
              </a:pPr>
              <a:t>‹#›</a:t>
            </a:fld>
            <a:endParaRPr lang="de-DE"/>
          </a:p>
        </p:txBody>
      </p:sp>
    </p:spTree>
    <p:extLst>
      <p:ext uri="{BB962C8B-B14F-4D97-AF65-F5344CB8AC3E}">
        <p14:creationId xmlns:p14="http://schemas.microsoft.com/office/powerpoint/2010/main" val="2735140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Rectangle 5"/>
          <p:cNvSpPr>
            <a:spLocks noGrp="1" noChangeArrowheads="1"/>
          </p:cNvSpPr>
          <p:nvPr>
            <p:ph type="sldNum" sz="quarter" idx="12"/>
          </p:nvPr>
        </p:nvSpPr>
        <p:spPr>
          <a:ln/>
        </p:spPr>
        <p:txBody>
          <a:bodyPr/>
          <a:lstStyle>
            <a:lvl1pPr>
              <a:defRPr/>
            </a:lvl1pPr>
          </a:lstStyle>
          <a:p>
            <a:pPr>
              <a:defRPr/>
            </a:pPr>
            <a:fld id="{8B206EAB-88CB-4C12-AC7D-3C43CC844F81}" type="slidenum">
              <a:rPr lang="de-DE"/>
              <a:pPr>
                <a:defRPr/>
              </a:pPr>
              <a:t>‹#›</a:t>
            </a:fld>
            <a:endParaRPr lang="de-DE"/>
          </a:p>
        </p:txBody>
      </p:sp>
    </p:spTree>
    <p:extLst>
      <p:ext uri="{BB962C8B-B14F-4D97-AF65-F5344CB8AC3E}">
        <p14:creationId xmlns:p14="http://schemas.microsoft.com/office/powerpoint/2010/main" val="272998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5"/>
          <p:cNvSpPr>
            <a:spLocks noGrp="1" noChangeArrowheads="1"/>
          </p:cNvSpPr>
          <p:nvPr>
            <p:ph type="sldNum" sz="quarter" idx="12"/>
          </p:nvPr>
        </p:nvSpPr>
        <p:spPr>
          <a:ln/>
        </p:spPr>
        <p:txBody>
          <a:bodyPr/>
          <a:lstStyle>
            <a:lvl1pPr>
              <a:defRPr/>
            </a:lvl1pPr>
          </a:lstStyle>
          <a:p>
            <a:pPr>
              <a:defRPr/>
            </a:pPr>
            <a:fld id="{0A05A698-B4BC-475B-A9B9-F0762E98D907}" type="slidenum">
              <a:rPr lang="de-DE"/>
              <a:pPr>
                <a:defRPr/>
              </a:pPr>
              <a:t>‹#›</a:t>
            </a:fld>
            <a:endParaRPr lang="de-DE"/>
          </a:p>
        </p:txBody>
      </p:sp>
    </p:spTree>
    <p:extLst>
      <p:ext uri="{BB962C8B-B14F-4D97-AF65-F5344CB8AC3E}">
        <p14:creationId xmlns:p14="http://schemas.microsoft.com/office/powerpoint/2010/main" val="3570713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ru-RU"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Rectangle 5"/>
          <p:cNvSpPr>
            <a:spLocks noGrp="1" noChangeArrowheads="1"/>
          </p:cNvSpPr>
          <p:nvPr>
            <p:ph type="sldNum" sz="quarter" idx="12"/>
          </p:nvPr>
        </p:nvSpPr>
        <p:spPr>
          <a:ln/>
        </p:spPr>
        <p:txBody>
          <a:bodyPr/>
          <a:lstStyle>
            <a:lvl1pPr>
              <a:defRPr/>
            </a:lvl1pPr>
          </a:lstStyle>
          <a:p>
            <a:pPr>
              <a:defRPr/>
            </a:pPr>
            <a:fld id="{B8B0E805-31E4-4A31-A2CF-ACCC3F3929AD}" type="slidenum">
              <a:rPr lang="de-DE"/>
              <a:pPr>
                <a:defRPr/>
              </a:pPr>
              <a:t>‹#›</a:t>
            </a:fld>
            <a:endParaRPr lang="de-DE"/>
          </a:p>
        </p:txBody>
      </p:sp>
    </p:spTree>
    <p:extLst>
      <p:ext uri="{BB962C8B-B14F-4D97-AF65-F5344CB8AC3E}">
        <p14:creationId xmlns:p14="http://schemas.microsoft.com/office/powerpoint/2010/main" val="3103893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304800" y="88776"/>
            <a:ext cx="8532813" cy="45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Mastertitelformat bearbeiten</a:t>
            </a:r>
          </a:p>
        </p:txBody>
      </p:sp>
      <p:sp>
        <p:nvSpPr>
          <p:cNvPr id="66565" name="Rectangle 5"/>
          <p:cNvSpPr>
            <a:spLocks noGrp="1" noChangeArrowheads="1"/>
          </p:cNvSpPr>
          <p:nvPr>
            <p:ph type="sldNum" sz="quarter" idx="4"/>
          </p:nvPr>
        </p:nvSpPr>
        <p:spPr bwMode="gray">
          <a:xfrm>
            <a:off x="8301038" y="6602413"/>
            <a:ext cx="539750" cy="14446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0000"/>
              </a:lnSpc>
              <a:spcBef>
                <a:spcPct val="0"/>
              </a:spcBef>
              <a:buClrTx/>
              <a:buSzTx/>
              <a:buFontTx/>
              <a:buNone/>
              <a:defRPr sz="900" smtClean="0">
                <a:cs typeface="+mn-cs"/>
              </a:defRPr>
            </a:lvl1pPr>
          </a:lstStyle>
          <a:p>
            <a:pPr>
              <a:defRPr/>
            </a:pPr>
            <a:fld id="{B4083B1F-B18F-4BA4-AF25-77046510C68E}" type="slidenum">
              <a:rPr lang="de-DE"/>
              <a:pPr>
                <a:defRPr/>
              </a:pPr>
              <a:t>‹#›</a:t>
            </a:fld>
            <a:endParaRPr lang="de-DE"/>
          </a:p>
        </p:txBody>
      </p:sp>
      <p:sp>
        <p:nvSpPr>
          <p:cNvPr id="1030" name="Rectangle 6"/>
          <p:cNvSpPr>
            <a:spLocks noGrp="1" noChangeArrowheads="1"/>
          </p:cNvSpPr>
          <p:nvPr>
            <p:ph type="body" idx="1"/>
          </p:nvPr>
        </p:nvSpPr>
        <p:spPr bwMode="gray">
          <a:xfrm>
            <a:off x="304800" y="764704"/>
            <a:ext cx="8532813" cy="5256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3" name="Straight Connector 2"/>
          <p:cNvCxnSpPr/>
          <p:nvPr/>
        </p:nvCxnSpPr>
        <p:spPr bwMode="auto">
          <a:xfrm>
            <a:off x="304800" y="476672"/>
            <a:ext cx="8532813" cy="0"/>
          </a:xfrm>
          <a:prstGeom prst="line">
            <a:avLst/>
          </a:prstGeom>
          <a:solidFill>
            <a:schemeClr val="bg2"/>
          </a:solidFill>
          <a:ln w="12700" cap="flat" cmpd="sng" algn="ctr">
            <a:solidFill>
              <a:schemeClr val="tx2"/>
            </a:solidFill>
            <a:prstDash val="solid"/>
            <a:round/>
            <a:headEnd type="none" w="med" len="med"/>
            <a:tailEnd type="none" w="med" len="med"/>
          </a:ln>
          <a:effectLst/>
        </p:spPr>
      </p:cxnSp>
      <p:pic>
        <p:nvPicPr>
          <p:cNvPr id="7" name="Picture 8" descr="TSY_PPT_Label_neu"/>
          <p:cNvPicPr preferRelativeResize="0">
            <a:picLocks noChangeAspect="1" noChangeArrowheads="1"/>
          </p:cNvPicPr>
          <p:nvPr/>
        </p:nvPicPr>
        <p:blipFill>
          <a:blip r:embed="rId13" cstate="print"/>
          <a:srcRect r="84" b="1210"/>
          <a:stretch>
            <a:fillRect/>
          </a:stretch>
        </p:blipFill>
        <p:spPr bwMode="auto">
          <a:xfrm>
            <a:off x="304800" y="5929330"/>
            <a:ext cx="8524875" cy="587375"/>
          </a:xfrm>
          <a:prstGeom prst="rect">
            <a:avLst/>
          </a:prstGeom>
          <a:noFill/>
          <a:effectLst/>
        </p:spPr>
      </p:pic>
    </p:spTree>
  </p:cSld>
  <p:clrMap bg1="lt1" tx1="dk1" bg2="lt2" tx2="dk2" accent1="accent1" accent2="accent2" accent3="accent3" accent4="accent4" accent5="accent5" accent6="accent6" hlink="hlink" folHlink="folHlink"/>
  <p:sldLayoutIdLst>
    <p:sldLayoutId id="2147483672" r:id="rId1"/>
    <p:sldLayoutId id="2147483671" r:id="rId2"/>
    <p:sldLayoutId id="2147483670" r:id="rId3"/>
    <p:sldLayoutId id="2147483669" r:id="rId4"/>
    <p:sldLayoutId id="2147483668" r:id="rId5"/>
    <p:sldLayoutId id="2147483667" r:id="rId6"/>
    <p:sldLayoutId id="2147483666" r:id="rId7"/>
    <p:sldLayoutId id="2147483665" r:id="rId8"/>
    <p:sldLayoutId id="2147483664" r:id="rId9"/>
    <p:sldLayoutId id="2147483663" r:id="rId10"/>
    <p:sldLayoutId id="2147483662" r:id="rId11"/>
  </p:sldLayoutIdLst>
  <p:hf hdr="0" ftr="0" dt="0"/>
  <p:txStyles>
    <p:title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p:titleStyle>
    <p:bodyStyle>
      <a:lvl1pPr marL="222250"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ea typeface="+mn-ea"/>
          <a:cs typeface="+mn-cs"/>
        </a:defRPr>
      </a:lvl1pPr>
      <a:lvl2pPr marL="582613"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2pPr>
      <a:lvl3pPr marL="941388" indent="-22066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3pPr>
      <a:lvl4pPr marL="1209675" indent="-13811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4pPr>
      <a:lvl5pPr marL="16621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5pPr>
      <a:lvl6pPr marL="21193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4.gif"/></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4.gif"/><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8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tiff"/></Relationships>
</file>

<file path=ppt/slides/_rels/slide8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3.xml"/><Relationship Id="rId1" Type="http://schemas.openxmlformats.org/officeDocument/2006/relationships/slideLayout" Target="../slideLayouts/slideLayout7.xml"/><Relationship Id="rId4" Type="http://schemas.openxmlformats.org/officeDocument/2006/relationships/image" Target="../media/image96.jpeg"/></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9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3"/>
          <p:cNvSpPr>
            <a:spLocks noGrp="1" noChangeArrowheads="1"/>
          </p:cNvSpPr>
          <p:nvPr>
            <p:ph type="subTitle" idx="1"/>
          </p:nvPr>
        </p:nvSpPr>
        <p:spPr>
          <a:xfrm>
            <a:off x="2843808" y="6381328"/>
            <a:ext cx="2520280" cy="332656"/>
          </a:xfrm>
        </p:spPr>
        <p:txBody>
          <a:bodyPr/>
          <a:lstStyle/>
          <a:p>
            <a:pPr algn="r"/>
            <a:r>
              <a:rPr lang="en-US" dirty="0">
                <a:effectLst>
                  <a:outerShdw blurRad="38100" dist="38100" dir="2700000" algn="tl">
                    <a:srgbClr val="000000">
                      <a:alpha val="43137"/>
                    </a:srgbClr>
                  </a:outerShdw>
                </a:effectLst>
              </a:rPr>
              <a:t>Saint Petersburg, </a:t>
            </a:r>
            <a:r>
              <a:rPr lang="en-US" dirty="0"/>
              <a:t>2019</a:t>
            </a:r>
            <a:endParaRPr lang="en-US" dirty="0">
              <a:effectLst>
                <a:outerShdw blurRad="38100" dist="38100" dir="2700000" algn="tl">
                  <a:srgbClr val="000000">
                    <a:alpha val="43137"/>
                  </a:srgbClr>
                </a:outerShdw>
              </a:effectLst>
            </a:endParaRPr>
          </a:p>
        </p:txBody>
      </p:sp>
      <p:sp>
        <p:nvSpPr>
          <p:cNvPr id="15362" name="Rectangle 2"/>
          <p:cNvSpPr>
            <a:spLocks noGrp="1" noChangeArrowheads="1"/>
          </p:cNvSpPr>
          <p:nvPr>
            <p:ph type="ctrTitle"/>
          </p:nvPr>
        </p:nvSpPr>
        <p:spPr>
          <a:xfrm>
            <a:off x="250825" y="3068638"/>
            <a:ext cx="8532813" cy="2448594"/>
          </a:xfrm>
        </p:spPr>
        <p:txBody>
          <a:bodyPr/>
          <a:lstStyle/>
          <a:p>
            <a:r>
              <a:rPr lang="en-US" sz="4800" dirty="0"/>
              <a:t>Concurrency</a:t>
            </a:r>
            <a:br>
              <a:rPr lang="en-US" dirty="0"/>
            </a:br>
            <a:br>
              <a:rPr lang="ru-RU" dirty="0"/>
            </a:br>
            <a:br>
              <a:rPr lang="ru-RU" dirty="0"/>
            </a:br>
            <a:endParaRPr lang="en-US" sz="1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220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Computer architecture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10</a:t>
            </a:fld>
            <a:endParaRPr lang="de-DE"/>
          </a:p>
        </p:txBody>
      </p:sp>
      <p:pic>
        <p:nvPicPr>
          <p:cNvPr id="6" name="Picture 5">
            <a:extLst>
              <a:ext uri="{FF2B5EF4-FFF2-40B4-BE49-F238E27FC236}">
                <a16:creationId xmlns:a16="http://schemas.microsoft.com/office/drawing/2014/main" id="{FE021553-10E7-F04F-9608-0632624635EB}"/>
              </a:ext>
            </a:extLst>
          </p:cNvPr>
          <p:cNvPicPr>
            <a:picLocks noChangeAspect="1"/>
          </p:cNvPicPr>
          <p:nvPr/>
        </p:nvPicPr>
        <p:blipFill rotWithShape="1">
          <a:blip r:embed="rId3"/>
          <a:srcRect t="7268"/>
          <a:stretch/>
        </p:blipFill>
        <p:spPr>
          <a:xfrm>
            <a:off x="881435" y="692696"/>
            <a:ext cx="7380486" cy="5250246"/>
          </a:xfrm>
          <a:prstGeom prst="rect">
            <a:avLst/>
          </a:prstGeom>
        </p:spPr>
      </p:pic>
    </p:spTree>
    <p:extLst>
      <p:ext uri="{BB962C8B-B14F-4D97-AF65-F5344CB8AC3E}">
        <p14:creationId xmlns:p14="http://schemas.microsoft.com/office/powerpoint/2010/main" val="428723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100</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19458" name="Picture 2" descr="Image result for nondeterministic">
            <a:extLst>
              <a:ext uri="{FF2B5EF4-FFF2-40B4-BE49-F238E27FC236}">
                <a16:creationId xmlns:a16="http://schemas.microsoft.com/office/drawing/2014/main" id="{FC47336D-614E-204C-93CC-AF0DCE2E91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27075"/>
            <a:ext cx="9144000" cy="540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723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101</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4" name="Picture 3">
            <a:extLst>
              <a:ext uri="{FF2B5EF4-FFF2-40B4-BE49-F238E27FC236}">
                <a16:creationId xmlns:a16="http://schemas.microsoft.com/office/drawing/2014/main" id="{80D0E0D8-8579-B347-AC63-1470E91A8520}"/>
              </a:ext>
            </a:extLst>
          </p:cNvPr>
          <p:cNvPicPr>
            <a:picLocks noChangeAspect="1"/>
          </p:cNvPicPr>
          <p:nvPr/>
        </p:nvPicPr>
        <p:blipFill rotWithShape="1">
          <a:blip r:embed="rId2"/>
          <a:srcRect b="10000"/>
          <a:stretch/>
        </p:blipFill>
        <p:spPr>
          <a:xfrm>
            <a:off x="593915" y="1556792"/>
            <a:ext cx="8225913" cy="3600400"/>
          </a:xfrm>
          <a:prstGeom prst="rect">
            <a:avLst/>
          </a:prstGeom>
        </p:spPr>
      </p:pic>
    </p:spTree>
    <p:extLst>
      <p:ext uri="{BB962C8B-B14F-4D97-AF65-F5344CB8AC3E}">
        <p14:creationId xmlns:p14="http://schemas.microsoft.com/office/powerpoint/2010/main" val="32460097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102</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5" name="Picture 4">
            <a:extLst>
              <a:ext uri="{FF2B5EF4-FFF2-40B4-BE49-F238E27FC236}">
                <a16:creationId xmlns:a16="http://schemas.microsoft.com/office/drawing/2014/main" id="{DC72DC36-C54D-0A41-BEC3-E607A9A74990}"/>
              </a:ext>
            </a:extLst>
          </p:cNvPr>
          <p:cNvPicPr>
            <a:picLocks noChangeAspect="1"/>
          </p:cNvPicPr>
          <p:nvPr/>
        </p:nvPicPr>
        <p:blipFill>
          <a:blip r:embed="rId2"/>
          <a:stretch>
            <a:fillRect/>
          </a:stretch>
        </p:blipFill>
        <p:spPr>
          <a:xfrm>
            <a:off x="954125" y="692696"/>
            <a:ext cx="7235750" cy="5472608"/>
          </a:xfrm>
          <a:prstGeom prst="rect">
            <a:avLst/>
          </a:prstGeom>
        </p:spPr>
      </p:pic>
    </p:spTree>
    <p:extLst>
      <p:ext uri="{BB962C8B-B14F-4D97-AF65-F5344CB8AC3E}">
        <p14:creationId xmlns:p14="http://schemas.microsoft.com/office/powerpoint/2010/main" val="38134067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103</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#4 Non deterministic behavior</a:t>
            </a:r>
          </a:p>
        </p:txBody>
      </p:sp>
      <p:pic>
        <p:nvPicPr>
          <p:cNvPr id="3" name="Picture 2">
            <a:extLst>
              <a:ext uri="{FF2B5EF4-FFF2-40B4-BE49-F238E27FC236}">
                <a16:creationId xmlns:a16="http://schemas.microsoft.com/office/drawing/2014/main" id="{AC8B410D-7460-8641-944B-5E2329CC8D1B}"/>
              </a:ext>
            </a:extLst>
          </p:cNvPr>
          <p:cNvPicPr>
            <a:picLocks noChangeAspect="1"/>
          </p:cNvPicPr>
          <p:nvPr/>
        </p:nvPicPr>
        <p:blipFill>
          <a:blip r:embed="rId2"/>
          <a:stretch>
            <a:fillRect/>
          </a:stretch>
        </p:blipFill>
        <p:spPr>
          <a:xfrm>
            <a:off x="1060939" y="1556792"/>
            <a:ext cx="7779849" cy="3744416"/>
          </a:xfrm>
          <a:prstGeom prst="rect">
            <a:avLst/>
          </a:prstGeom>
        </p:spPr>
      </p:pic>
    </p:spTree>
    <p:extLst>
      <p:ext uri="{BB962C8B-B14F-4D97-AF65-F5344CB8AC3E}">
        <p14:creationId xmlns:p14="http://schemas.microsoft.com/office/powerpoint/2010/main" val="15895358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104</a:t>
            </a:fld>
            <a:endParaRPr lang="de-DE"/>
          </a:p>
        </p:txBody>
      </p:sp>
      <p:sp>
        <p:nvSpPr>
          <p:cNvPr id="4" name="Rectangle 3">
            <a:extLst>
              <a:ext uri="{FF2B5EF4-FFF2-40B4-BE49-F238E27FC236}">
                <a16:creationId xmlns:a16="http://schemas.microsoft.com/office/drawing/2014/main" id="{CEE4FA1A-714F-D049-9E12-6AB82EF7BB8F}"/>
              </a:ext>
            </a:extLst>
          </p:cNvPr>
          <p:cNvSpPr/>
          <p:nvPr/>
        </p:nvSpPr>
        <p:spPr>
          <a:xfrm>
            <a:off x="5037251" y="676561"/>
            <a:ext cx="4572000" cy="2246769"/>
          </a:xfrm>
          <a:prstGeom prst="rect">
            <a:avLst/>
          </a:prstGeom>
        </p:spPr>
        <p:txBody>
          <a:bodyPr>
            <a:spAutoFit/>
          </a:bodyPr>
          <a:lstStyle/>
          <a:p>
            <a:r>
              <a:rPr lang="en" b="1" dirty="0" err="1">
                <a:latin typeface="+mj-lt"/>
              </a:rPr>
              <a:t>Twas</a:t>
            </a:r>
            <a:r>
              <a:rPr lang="en" b="1" dirty="0">
                <a:latin typeface="+mj-lt"/>
              </a:rPr>
              <a:t> brillig, and the </a:t>
            </a:r>
            <a:r>
              <a:rPr lang="en" b="1" dirty="0" err="1">
                <a:latin typeface="+mj-lt"/>
              </a:rPr>
              <a:t>slithy</a:t>
            </a:r>
            <a:r>
              <a:rPr lang="en" b="1" dirty="0">
                <a:latin typeface="+mj-lt"/>
              </a:rPr>
              <a:t> </a:t>
            </a:r>
            <a:r>
              <a:rPr lang="en" b="1" dirty="0" err="1">
                <a:latin typeface="+mj-lt"/>
              </a:rPr>
              <a:t>toves</a:t>
            </a:r>
            <a:br>
              <a:rPr lang="en" b="1" dirty="0">
                <a:latin typeface="+mj-lt"/>
              </a:rPr>
            </a:br>
            <a:r>
              <a:rPr lang="en" b="1" dirty="0">
                <a:latin typeface="+mj-lt"/>
              </a:rPr>
              <a:t>Did gyre and gimble in the </a:t>
            </a:r>
            <a:r>
              <a:rPr lang="en" b="1" dirty="0" err="1">
                <a:latin typeface="+mj-lt"/>
              </a:rPr>
              <a:t>wabe</a:t>
            </a:r>
            <a:r>
              <a:rPr lang="en" b="1" dirty="0">
                <a:latin typeface="+mj-lt"/>
              </a:rPr>
              <a:t>:</a:t>
            </a:r>
            <a:br>
              <a:rPr lang="en" b="1" dirty="0">
                <a:latin typeface="+mj-lt"/>
              </a:rPr>
            </a:br>
            <a:r>
              <a:rPr lang="en" b="1" dirty="0">
                <a:latin typeface="+mj-lt"/>
              </a:rPr>
              <a:t>All mimsy were the borogoves,</a:t>
            </a:r>
            <a:br>
              <a:rPr lang="en" b="1" dirty="0">
                <a:latin typeface="+mj-lt"/>
              </a:rPr>
            </a:br>
            <a:r>
              <a:rPr lang="en" b="1" dirty="0">
                <a:latin typeface="+mj-lt"/>
              </a:rPr>
              <a:t>And the </a:t>
            </a:r>
            <a:r>
              <a:rPr lang="en" b="1" dirty="0" err="1">
                <a:latin typeface="+mj-lt"/>
              </a:rPr>
              <a:t>mome</a:t>
            </a:r>
            <a:r>
              <a:rPr lang="en" b="1" dirty="0">
                <a:latin typeface="+mj-lt"/>
              </a:rPr>
              <a:t> </a:t>
            </a:r>
            <a:r>
              <a:rPr lang="en" b="1" dirty="0" err="1">
                <a:latin typeface="+mj-lt"/>
              </a:rPr>
              <a:t>raths</a:t>
            </a:r>
            <a:r>
              <a:rPr lang="en" b="1" dirty="0">
                <a:latin typeface="+mj-lt"/>
              </a:rPr>
              <a:t> </a:t>
            </a:r>
            <a:r>
              <a:rPr lang="en" b="1" dirty="0" err="1">
                <a:latin typeface="+mj-lt"/>
              </a:rPr>
              <a:t>outgrabe</a:t>
            </a:r>
            <a:endParaRPr lang="en" b="1" dirty="0">
              <a:latin typeface="+mj-lt"/>
            </a:endParaRPr>
          </a:p>
          <a:p>
            <a:endParaRPr lang="en" b="1" dirty="0">
              <a:latin typeface="+mj-lt"/>
            </a:endParaRPr>
          </a:p>
          <a:p>
            <a:r>
              <a:rPr lang="en" b="1" dirty="0">
                <a:latin typeface="+mj-lt"/>
              </a:rPr>
              <a:t>            </a:t>
            </a:r>
            <a:r>
              <a:rPr lang="en-US" b="1" dirty="0">
                <a:latin typeface="+mj-lt"/>
              </a:rPr>
              <a:t>Jabberwocky by Lewis Carroll</a:t>
            </a:r>
          </a:p>
          <a:p>
            <a:endParaRPr lang="ru-RU" b="1" dirty="0">
              <a:latin typeface="+mj-lt"/>
            </a:endParaRPr>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 name="Picture 6">
            <a:extLst>
              <a:ext uri="{FF2B5EF4-FFF2-40B4-BE49-F238E27FC236}">
                <a16:creationId xmlns:a16="http://schemas.microsoft.com/office/drawing/2014/main" id="{88B4C4C0-E084-3846-BCB9-93C446A9D63B}"/>
              </a:ext>
            </a:extLst>
          </p:cNvPr>
          <p:cNvPicPr>
            <a:picLocks noChangeAspect="1"/>
          </p:cNvPicPr>
          <p:nvPr/>
        </p:nvPicPr>
        <p:blipFill>
          <a:blip r:embed="rId2"/>
          <a:stretch>
            <a:fillRect/>
          </a:stretch>
        </p:blipFill>
        <p:spPr>
          <a:xfrm>
            <a:off x="0" y="2781300"/>
            <a:ext cx="6350000" cy="4076700"/>
          </a:xfrm>
          <a:prstGeom prst="rect">
            <a:avLst/>
          </a:prstGeom>
        </p:spPr>
      </p:pic>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Are you still here?</a:t>
            </a:r>
          </a:p>
        </p:txBody>
      </p:sp>
    </p:spTree>
    <p:extLst>
      <p:ext uri="{BB962C8B-B14F-4D97-AF65-F5344CB8AC3E}">
        <p14:creationId xmlns:p14="http://schemas.microsoft.com/office/powerpoint/2010/main" val="19811835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105</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Let’s continue?</a:t>
            </a:r>
          </a:p>
        </p:txBody>
      </p:sp>
      <p:pic>
        <p:nvPicPr>
          <p:cNvPr id="25602" name="Picture 2" descr="Image result for сумасшедший ikzgybr джонни депп">
            <a:extLst>
              <a:ext uri="{FF2B5EF4-FFF2-40B4-BE49-F238E27FC236}">
                <a16:creationId xmlns:a16="http://schemas.microsoft.com/office/drawing/2014/main" id="{D24CCDAD-2A3B-8740-9BEA-0F69BC444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984250"/>
            <a:ext cx="7747000" cy="488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4266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106</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#5 Performance degradation</a:t>
            </a:r>
          </a:p>
        </p:txBody>
      </p:sp>
      <p:pic>
        <p:nvPicPr>
          <p:cNvPr id="26626" name="Picture 2" descr="Image result for java context switching">
            <a:extLst>
              <a:ext uri="{FF2B5EF4-FFF2-40B4-BE49-F238E27FC236}">
                <a16:creationId xmlns:a16="http://schemas.microsoft.com/office/drawing/2014/main" id="{24C4DBFF-4DDB-014C-82B3-B9B4238F1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765318"/>
            <a:ext cx="6512272" cy="3327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1590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107</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#5 Performance degradation</a:t>
            </a:r>
          </a:p>
        </p:txBody>
      </p:sp>
      <p:pic>
        <p:nvPicPr>
          <p:cNvPr id="28674" name="Picture 2" descr="Image result for java context switching">
            <a:extLst>
              <a:ext uri="{FF2B5EF4-FFF2-40B4-BE49-F238E27FC236}">
                <a16:creationId xmlns:a16="http://schemas.microsoft.com/office/drawing/2014/main" id="{B8338538-5CCE-7442-8A77-667E9586C6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54" b="16364"/>
          <a:stretch/>
        </p:blipFill>
        <p:spPr bwMode="auto">
          <a:xfrm>
            <a:off x="38100" y="1412776"/>
            <a:ext cx="9067800" cy="35283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860105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108</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#6 OS limitation</a:t>
            </a:r>
          </a:p>
        </p:txBody>
      </p:sp>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9698" name="Picture 2" descr="Image result for user and kernel space">
            <a:extLst>
              <a:ext uri="{FF2B5EF4-FFF2-40B4-BE49-F238E27FC236}">
                <a16:creationId xmlns:a16="http://schemas.microsoft.com/office/drawing/2014/main" id="{C40D7DE9-BCD8-D34F-A833-3B91BD80D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8150" y="927100"/>
            <a:ext cx="6104210" cy="5332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5935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109</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Stop it? Hell no…</a:t>
            </a:r>
          </a:p>
        </p:txBody>
      </p:sp>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0722" name="Picture 2" descr="Image result for hatter alice">
            <a:extLst>
              <a:ext uri="{FF2B5EF4-FFF2-40B4-BE49-F238E27FC236}">
                <a16:creationId xmlns:a16="http://schemas.microsoft.com/office/drawing/2014/main" id="{2313071F-2F6A-EE4B-8772-BE5050E07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00" y="1206500"/>
            <a:ext cx="74930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511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 caching</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11</a:t>
            </a:fld>
            <a:endParaRPr lang="de-DE"/>
          </a:p>
        </p:txBody>
      </p:sp>
      <p:pic>
        <p:nvPicPr>
          <p:cNvPr id="6" name="Picture 5">
            <a:extLst>
              <a:ext uri="{FF2B5EF4-FFF2-40B4-BE49-F238E27FC236}">
                <a16:creationId xmlns:a16="http://schemas.microsoft.com/office/drawing/2014/main" id="{24229851-011A-284A-BE90-A942B2842EE8}"/>
              </a:ext>
            </a:extLst>
          </p:cNvPr>
          <p:cNvPicPr>
            <a:picLocks noChangeAspect="1"/>
          </p:cNvPicPr>
          <p:nvPr/>
        </p:nvPicPr>
        <p:blipFill rotWithShape="1">
          <a:blip r:embed="rId3"/>
          <a:srcRect t="5703" b="9501"/>
          <a:stretch/>
        </p:blipFill>
        <p:spPr>
          <a:xfrm>
            <a:off x="344488" y="548680"/>
            <a:ext cx="8496300" cy="5526737"/>
          </a:xfrm>
          <a:prstGeom prst="rect">
            <a:avLst/>
          </a:prstGeom>
        </p:spPr>
      </p:pic>
    </p:spTree>
    <p:extLst>
      <p:ext uri="{BB962C8B-B14F-4D97-AF65-F5344CB8AC3E}">
        <p14:creationId xmlns:p14="http://schemas.microsoft.com/office/powerpoint/2010/main" val="960428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110</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#7 Hardware unpredictable optimizations</a:t>
            </a:r>
          </a:p>
        </p:txBody>
      </p:sp>
      <p:sp>
        <p:nvSpPr>
          <p:cNvPr id="7" name="Rectangle 6">
            <a:extLst>
              <a:ext uri="{FF2B5EF4-FFF2-40B4-BE49-F238E27FC236}">
                <a16:creationId xmlns:a16="http://schemas.microsoft.com/office/drawing/2014/main" id="{91C65B5D-6CD4-934F-B57B-CC7F5B408630}"/>
              </a:ext>
            </a:extLst>
          </p:cNvPr>
          <p:cNvSpPr/>
          <p:nvPr/>
        </p:nvSpPr>
        <p:spPr bwMode="auto">
          <a:xfrm>
            <a:off x="683568" y="1011671"/>
            <a:ext cx="547260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1748" name="Picture 4" descr="Image result for ghost and spectre processor">
            <a:extLst>
              <a:ext uri="{FF2B5EF4-FFF2-40B4-BE49-F238E27FC236}">
                <a16:creationId xmlns:a16="http://schemas.microsoft.com/office/drawing/2014/main" id="{963806AB-5157-354F-98C8-C4FA56E14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1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0779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Concurrency in real world</a:t>
            </a:r>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111</a:t>
            </a:fld>
            <a:endParaRPr lang="de-DE"/>
          </a:p>
        </p:txBody>
      </p:sp>
      <p:sp>
        <p:nvSpPr>
          <p:cNvPr id="9" name="Rectangle 8">
            <a:extLst>
              <a:ext uri="{FF2B5EF4-FFF2-40B4-BE49-F238E27FC236}">
                <a16:creationId xmlns:a16="http://schemas.microsoft.com/office/drawing/2014/main" id="{02CDCC90-9B34-C842-9CE2-BE91F55E0C81}"/>
              </a:ext>
            </a:extLst>
          </p:cNvPr>
          <p:cNvSpPr/>
          <p:nvPr/>
        </p:nvSpPr>
        <p:spPr bwMode="auto">
          <a:xfrm>
            <a:off x="1547664" y="510131"/>
            <a:ext cx="1583532" cy="42704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 name="Picture 3">
            <a:extLst>
              <a:ext uri="{FF2B5EF4-FFF2-40B4-BE49-F238E27FC236}">
                <a16:creationId xmlns:a16="http://schemas.microsoft.com/office/drawing/2014/main" id="{73486EA5-BDE0-8243-B3D1-BC9D1C12CFE0}"/>
              </a:ext>
            </a:extLst>
          </p:cNvPr>
          <p:cNvPicPr>
            <a:picLocks noChangeAspect="1"/>
          </p:cNvPicPr>
          <p:nvPr/>
        </p:nvPicPr>
        <p:blipFill rotWithShape="1">
          <a:blip r:embed="rId3"/>
          <a:srcRect b="27879"/>
          <a:stretch/>
        </p:blipFill>
        <p:spPr>
          <a:xfrm>
            <a:off x="1043608" y="1196752"/>
            <a:ext cx="8020898" cy="4353953"/>
          </a:xfrm>
          <a:prstGeom prst="rect">
            <a:avLst/>
          </a:prstGeom>
        </p:spPr>
      </p:pic>
      <p:sp>
        <p:nvSpPr>
          <p:cNvPr id="8" name="Rectangle 7">
            <a:extLst>
              <a:ext uri="{FF2B5EF4-FFF2-40B4-BE49-F238E27FC236}">
                <a16:creationId xmlns:a16="http://schemas.microsoft.com/office/drawing/2014/main" id="{82968289-A822-EE4F-9EF4-D7ED98550E5E}"/>
              </a:ext>
            </a:extLst>
          </p:cNvPr>
          <p:cNvSpPr/>
          <p:nvPr/>
        </p:nvSpPr>
        <p:spPr>
          <a:xfrm>
            <a:off x="6012160" y="5934294"/>
            <a:ext cx="2792752" cy="400110"/>
          </a:xfrm>
          <a:prstGeom prst="rect">
            <a:avLst/>
          </a:prstGeom>
        </p:spPr>
        <p:txBody>
          <a:bodyPr wrap="none">
            <a:spAutoFit/>
          </a:bodyPr>
          <a:lstStyle/>
          <a:p>
            <a:r>
              <a:rPr lang="en-US" b="1" kern="0" dirty="0"/>
              <a:t>On Java 8 by Bruce Eckel</a:t>
            </a:r>
            <a:endParaRPr lang="ru-RU" b="1" kern="0" dirty="0"/>
          </a:p>
        </p:txBody>
      </p:sp>
    </p:spTree>
    <p:extLst>
      <p:ext uri="{BB962C8B-B14F-4D97-AF65-F5344CB8AC3E}">
        <p14:creationId xmlns:p14="http://schemas.microsoft.com/office/powerpoint/2010/main" val="217949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Conclusion</a:t>
            </a:r>
          </a:p>
        </p:txBody>
      </p:sp>
      <p:sp>
        <p:nvSpPr>
          <p:cNvPr id="4" name="Содержимое 2"/>
          <p:cNvSpPr txBox="1">
            <a:spLocks/>
          </p:cNvSpPr>
          <p:nvPr/>
        </p:nvSpPr>
        <p:spPr>
          <a:xfrm>
            <a:off x="303707" y="764704"/>
            <a:ext cx="8743696" cy="1872208"/>
          </a:xfrm>
          <a:prstGeom prst="rect">
            <a:avLst/>
          </a:prstGeom>
        </p:spPr>
        <p:txBody>
          <a:bodyPr/>
          <a:lstStyle>
            <a:lvl1pPr marL="222250"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ea typeface="+mn-ea"/>
                <a:cs typeface="+mn-cs"/>
              </a:defRPr>
            </a:lvl1pPr>
            <a:lvl2pPr marL="582613"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2pPr>
            <a:lvl3pPr marL="941388" indent="-22066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3pPr>
            <a:lvl4pPr marL="1209675" indent="-13811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4pPr>
            <a:lvl5pPr marL="16621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5pPr>
            <a:lvl6pPr marL="21193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a:lstStyle>
          <a:p>
            <a:r>
              <a:rPr lang="en-US" sz="3200" b="1" kern="0" dirty="0"/>
              <a:t>Concurrency is powerful practice, you can achieve a lot using it</a:t>
            </a:r>
          </a:p>
          <a:p>
            <a:r>
              <a:rPr lang="en-US" sz="3200" b="1" kern="0" dirty="0"/>
              <a:t>Don’t use concurrency if you can avoid it</a:t>
            </a:r>
            <a:endParaRPr lang="ru-RU" sz="3200" b="1" kern="0" dirty="0"/>
          </a:p>
          <a:p>
            <a:r>
              <a:rPr lang="en-US" sz="3200" b="1" kern="0" dirty="0"/>
              <a:t>Use best practices by experts</a:t>
            </a:r>
          </a:p>
          <a:p>
            <a:r>
              <a:rPr lang="en-US" sz="3200" b="1" kern="0" dirty="0"/>
              <a:t>Use frameworks with big professional community</a:t>
            </a:r>
          </a:p>
          <a:p>
            <a:r>
              <a:rPr lang="en-US" sz="3200" b="1" kern="0" dirty="0"/>
              <a:t>Minimize synchronization and data sharing</a:t>
            </a:r>
            <a:endParaRPr lang="ru-RU" sz="3200" b="1" kern="0" dirty="0"/>
          </a:p>
          <a:p>
            <a:r>
              <a:rPr lang="en-US" sz="3200" b="1" kern="0" dirty="0"/>
              <a:t>Perform load and stress testing</a:t>
            </a:r>
          </a:p>
          <a:p>
            <a:r>
              <a:rPr lang="en-US" sz="3200" b="1" kern="0" dirty="0"/>
              <a:t>Use as much as possible existed solutions</a:t>
            </a:r>
          </a:p>
          <a:p>
            <a:r>
              <a:rPr lang="en-US" sz="3200" b="1" kern="0" dirty="0"/>
              <a:t>Don’t forget about mad world and wonders</a:t>
            </a:r>
          </a:p>
          <a:p>
            <a:pPr marL="0" indent="0">
              <a:buFont typeface="Wingdings" pitchFamily="2" charset="2"/>
              <a:buNone/>
            </a:pPr>
            <a:endParaRPr lang="ru-RU" kern="0" dirty="0"/>
          </a:p>
          <a:p>
            <a:pPr marL="457200" indent="-457200">
              <a:buFont typeface="Wingdings" pitchFamily="2" charset="2"/>
              <a:buNone/>
            </a:pPr>
            <a:endParaRPr lang="ru-RU" kern="0" dirty="0"/>
          </a:p>
          <a:p>
            <a:pPr marL="457200" indent="-457200">
              <a:buFont typeface="Wingdings" pitchFamily="2" charset="2"/>
              <a:buNone/>
            </a:pPr>
            <a:endParaRPr lang="ru-RU" kern="0" dirty="0"/>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112</a:t>
            </a:fld>
            <a:endParaRPr lang="de-DE"/>
          </a:p>
        </p:txBody>
      </p:sp>
    </p:spTree>
    <p:extLst>
      <p:ext uri="{BB962C8B-B14F-4D97-AF65-F5344CB8AC3E}">
        <p14:creationId xmlns:p14="http://schemas.microsoft.com/office/powerpoint/2010/main" val="273297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Resources</a:t>
            </a:r>
          </a:p>
        </p:txBody>
      </p:sp>
      <p:sp>
        <p:nvSpPr>
          <p:cNvPr id="4" name="Содержимое 2"/>
          <p:cNvSpPr txBox="1">
            <a:spLocks/>
          </p:cNvSpPr>
          <p:nvPr/>
        </p:nvSpPr>
        <p:spPr>
          <a:xfrm>
            <a:off x="218340" y="2060848"/>
            <a:ext cx="8743696" cy="1872208"/>
          </a:xfrm>
          <a:prstGeom prst="rect">
            <a:avLst/>
          </a:prstGeom>
        </p:spPr>
        <p:txBody>
          <a:bodyPr/>
          <a:lstStyle>
            <a:lvl1pPr marL="222250"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ea typeface="+mn-ea"/>
                <a:cs typeface="+mn-cs"/>
              </a:defRPr>
            </a:lvl1pPr>
            <a:lvl2pPr marL="582613" indent="-222250"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2pPr>
            <a:lvl3pPr marL="941388" indent="-22066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3pPr>
            <a:lvl4pPr marL="1209675" indent="-138113"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4pPr>
            <a:lvl5pPr marL="16621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Narrow" pitchFamily="34" charset="0"/>
              </a:defRPr>
            </a:lvl5pPr>
            <a:lvl6pPr marL="21193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eaLnBrk="1" fontAlgn="base" hangingPunct="1">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a:lstStyle>
          <a:p>
            <a:r>
              <a:rPr lang="en-US" sz="3200" b="1" kern="0" dirty="0"/>
              <a:t>Java concurrency in practice (</a:t>
            </a:r>
            <a:r>
              <a:rPr lang="en-US" sz="3200" b="1" dirty="0"/>
              <a:t>Brian Goetz </a:t>
            </a:r>
            <a:r>
              <a:rPr lang="en-US" sz="3200" b="1" kern="0" dirty="0"/>
              <a:t>)</a:t>
            </a:r>
          </a:p>
          <a:p>
            <a:r>
              <a:rPr lang="en-US" sz="3200" b="1" kern="0" dirty="0"/>
              <a:t>On Java 8 (Bruce Eckel)</a:t>
            </a:r>
            <a:endParaRPr lang="ru-RU" sz="3200" b="1" kern="0" dirty="0"/>
          </a:p>
          <a:p>
            <a:r>
              <a:rPr lang="en" sz="3200" b="1" kern="0" dirty="0"/>
              <a:t>The Art of Multiprocessor Programming (</a:t>
            </a:r>
            <a:r>
              <a:rPr lang="en-US" sz="3200" b="1" dirty="0"/>
              <a:t>Maurice Herlihy </a:t>
            </a:r>
            <a:r>
              <a:rPr lang="en" sz="3200" b="1" kern="0" dirty="0"/>
              <a:t>,</a:t>
            </a:r>
            <a:r>
              <a:rPr lang="en-US" sz="3200" b="1" dirty="0"/>
              <a:t> Nir </a:t>
            </a:r>
            <a:r>
              <a:rPr lang="en-US" sz="3200" b="1" dirty="0" err="1"/>
              <a:t>Shavit</a:t>
            </a:r>
            <a:r>
              <a:rPr lang="en-US" sz="3200" b="1" dirty="0"/>
              <a:t> </a:t>
            </a:r>
            <a:r>
              <a:rPr lang="en" sz="3200" b="1" kern="0" dirty="0"/>
              <a:t>)</a:t>
            </a:r>
            <a:endParaRPr lang="ru-RU" kern="0" dirty="0"/>
          </a:p>
          <a:p>
            <a:pPr marL="457200" indent="-457200">
              <a:buFont typeface="Wingdings" pitchFamily="2" charset="2"/>
              <a:buNone/>
            </a:pPr>
            <a:endParaRPr lang="ru-RU" kern="0" dirty="0"/>
          </a:p>
          <a:p>
            <a:pPr marL="457200" indent="-457200">
              <a:buFont typeface="Wingdings" pitchFamily="2" charset="2"/>
              <a:buNone/>
            </a:pPr>
            <a:endParaRPr lang="ru-RU" kern="0" dirty="0"/>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113</a:t>
            </a:fld>
            <a:endParaRPr lang="de-DE"/>
          </a:p>
        </p:txBody>
      </p:sp>
    </p:spTree>
    <p:extLst>
      <p:ext uri="{BB962C8B-B14F-4D97-AF65-F5344CB8AC3E}">
        <p14:creationId xmlns:p14="http://schemas.microsoft.com/office/powerpoint/2010/main" val="338071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114</a:t>
            </a:fld>
            <a:endParaRPr lang="de-DE"/>
          </a:p>
        </p:txBody>
      </p:sp>
      <p:sp>
        <p:nvSpPr>
          <p:cNvPr id="11" name="Прямоугольник 1">
            <a:extLst>
              <a:ext uri="{FF2B5EF4-FFF2-40B4-BE49-F238E27FC236}">
                <a16:creationId xmlns:a16="http://schemas.microsoft.com/office/drawing/2014/main" id="{04E5152D-C10D-0642-877F-CAEEE3FE4279}"/>
              </a:ext>
            </a:extLst>
          </p:cNvPr>
          <p:cNvSpPr/>
          <p:nvPr/>
        </p:nvSpPr>
        <p:spPr>
          <a:xfrm>
            <a:off x="2797175" y="2582863"/>
            <a:ext cx="4013200" cy="1295400"/>
          </a:xfrm>
          <a:prstGeom prst="rect">
            <a:avLst/>
          </a:prstGeom>
          <a:solidFill>
            <a:schemeClr val="tx2">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1044995" rtl="0" eaLnBrk="1" fontAlgn="auto" latinLnBrk="0" hangingPunct="1">
              <a:lnSpc>
                <a:spcPct val="100000"/>
              </a:lnSpc>
              <a:spcBef>
                <a:spcPts val="0"/>
              </a:spcBef>
              <a:spcAft>
                <a:spcPts val="0"/>
              </a:spcAft>
              <a:buClrTx/>
              <a:buSzTx/>
              <a:buFontTx/>
              <a:buNone/>
              <a:tabLst/>
              <a:defRPr/>
            </a:pPr>
            <a:endParaRPr kumimoji="0" lang="ru-RU" sz="2100" b="0" i="0" u="none" strike="noStrike" kern="1200" cap="none" spc="0" normalizeH="0" baseline="0" noProof="0" dirty="0" err="1">
              <a:ln>
                <a:noFill/>
              </a:ln>
              <a:solidFill>
                <a:srgbClr val="4B4B4B"/>
              </a:solidFill>
              <a:effectLst/>
              <a:uLnTx/>
              <a:uFillTx/>
              <a:latin typeface="Tele-GroteskNor"/>
              <a:ea typeface="+mn-ea"/>
              <a:cs typeface="+mn-cs"/>
            </a:endParaRPr>
          </a:p>
        </p:txBody>
      </p:sp>
      <p:sp>
        <p:nvSpPr>
          <p:cNvPr id="12" name="Прямоугольник 8">
            <a:extLst>
              <a:ext uri="{FF2B5EF4-FFF2-40B4-BE49-F238E27FC236}">
                <a16:creationId xmlns:a16="http://schemas.microsoft.com/office/drawing/2014/main" id="{D9798FD3-BB3E-F942-9E77-C82EC1677E8E}"/>
              </a:ext>
            </a:extLst>
          </p:cNvPr>
          <p:cNvSpPr/>
          <p:nvPr/>
        </p:nvSpPr>
        <p:spPr>
          <a:xfrm>
            <a:off x="2608263" y="2439988"/>
            <a:ext cx="3725862" cy="1296987"/>
          </a:xfrm>
          <a:prstGeom prst="rect">
            <a:avLst/>
          </a:prstGeom>
          <a:solidFill>
            <a:schemeClr val="tx2">
              <a:alpha val="46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1044995" rtl="0" eaLnBrk="1" fontAlgn="auto" latinLnBrk="0" hangingPunct="1">
              <a:lnSpc>
                <a:spcPct val="100000"/>
              </a:lnSpc>
              <a:spcBef>
                <a:spcPts val="0"/>
              </a:spcBef>
              <a:spcAft>
                <a:spcPts val="0"/>
              </a:spcAft>
              <a:buClrTx/>
              <a:buSzTx/>
              <a:buFontTx/>
              <a:buNone/>
              <a:tabLst/>
              <a:defRPr/>
            </a:pPr>
            <a:endParaRPr kumimoji="0" lang="ru-RU" sz="2100" b="0" i="0" u="none" strike="noStrike" kern="1200" cap="none" spc="0" normalizeH="0" baseline="0" noProof="0" dirty="0" err="1">
              <a:ln>
                <a:noFill/>
              </a:ln>
              <a:solidFill>
                <a:srgbClr val="4B4B4B"/>
              </a:solidFill>
              <a:effectLst/>
              <a:uLnTx/>
              <a:uFillTx/>
              <a:latin typeface="Tele-GroteskNor"/>
              <a:ea typeface="+mn-ea"/>
              <a:cs typeface="+mn-cs"/>
            </a:endParaRPr>
          </a:p>
        </p:txBody>
      </p:sp>
      <p:sp>
        <p:nvSpPr>
          <p:cNvPr id="17" name="Прямоугольник 4">
            <a:extLst>
              <a:ext uri="{FF2B5EF4-FFF2-40B4-BE49-F238E27FC236}">
                <a16:creationId xmlns:a16="http://schemas.microsoft.com/office/drawing/2014/main" id="{742E0DDD-C377-B14A-AE7A-C3D098CDD8AA}"/>
              </a:ext>
            </a:extLst>
          </p:cNvPr>
          <p:cNvSpPr>
            <a:spLocks noChangeArrowheads="1"/>
          </p:cNvSpPr>
          <p:nvPr/>
        </p:nvSpPr>
        <p:spPr bwMode="auto">
          <a:xfrm>
            <a:off x="3389313" y="2816225"/>
            <a:ext cx="2541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104499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TeleGrotesk Headline Ultra" pitchFamily="2" charset="0"/>
                <a:ea typeface="+mn-ea"/>
                <a:cs typeface="+mn-cs"/>
              </a:rPr>
              <a:t>THANK YOU</a:t>
            </a:r>
            <a:r>
              <a:rPr kumimoji="0" lang="en-US" sz="3200" b="0" i="0" u="none" strike="noStrike" kern="1200" cap="none" spc="0" normalizeH="0" baseline="0" noProof="0" dirty="0">
                <a:ln>
                  <a:noFill/>
                </a:ln>
                <a:solidFill>
                  <a:srgbClr val="FFFFFF"/>
                </a:solidFill>
                <a:effectLst/>
                <a:uLnTx/>
                <a:uFillTx/>
                <a:latin typeface="TeleGrotesk Headline Ultra" pitchFamily="2" charset="0"/>
                <a:ea typeface="+mn-ea"/>
                <a:cs typeface="+mn-cs"/>
              </a:rPr>
              <a:t>!</a:t>
            </a:r>
            <a:endParaRPr kumimoji="0" lang="ru-RU" sz="3200" b="0" i="0" u="none" strike="noStrike" kern="1200" cap="none" spc="0" normalizeH="0" baseline="0" noProof="0" dirty="0">
              <a:ln>
                <a:noFill/>
              </a:ln>
              <a:solidFill>
                <a:srgbClr val="FFFFFF"/>
              </a:solidFill>
              <a:effectLst/>
              <a:uLnTx/>
              <a:uFillTx/>
              <a:latin typeface="TeleGrotesk Headline Ultra" pitchFamily="2" charset="0"/>
              <a:ea typeface="+mn-ea"/>
              <a:cs typeface="+mn-cs"/>
            </a:endParaRPr>
          </a:p>
        </p:txBody>
      </p:sp>
      <p:sp>
        <p:nvSpPr>
          <p:cNvPr id="18" name="Rectangle 3">
            <a:extLst>
              <a:ext uri="{FF2B5EF4-FFF2-40B4-BE49-F238E27FC236}">
                <a16:creationId xmlns:a16="http://schemas.microsoft.com/office/drawing/2014/main" id="{74FA2519-863A-FE49-8876-6D04F3DC47A6}"/>
              </a:ext>
            </a:extLst>
          </p:cNvPr>
          <p:cNvSpPr txBox="1">
            <a:spLocks noChangeArrowheads="1"/>
          </p:cNvSpPr>
          <p:nvPr/>
        </p:nvSpPr>
        <p:spPr>
          <a:xfrm>
            <a:off x="4067944" y="6525344"/>
            <a:ext cx="4680520" cy="332656"/>
          </a:xfrm>
          <a:prstGeom prst="rect">
            <a:avLst/>
          </a:prstGeom>
        </p:spPr>
        <p:txBody>
          <a:bodyPr/>
          <a:lstStyle>
            <a:lvl1pPr algn="l" defTabSz="522637" rtl="0" eaLnBrk="1" fontAlgn="base" hangingPunct="1">
              <a:lnSpc>
                <a:spcPct val="104000"/>
              </a:lnSpc>
              <a:spcBef>
                <a:spcPts val="1088"/>
              </a:spcBef>
              <a:spcAft>
                <a:spcPct val="0"/>
              </a:spcAft>
              <a:buClr>
                <a:schemeClr val="tx2"/>
              </a:buClr>
              <a:buFont typeface="Wingdings" pitchFamily="2" charset="2"/>
              <a:defRPr sz="1600" kern="1200">
                <a:solidFill>
                  <a:schemeClr val="tx1"/>
                </a:solidFill>
                <a:latin typeface="Tele-GroteskFet" pitchFamily="2" charset="0"/>
                <a:ea typeface="+mn-ea"/>
                <a:cs typeface="+mn-cs"/>
              </a:defRPr>
            </a:lvl1pPr>
            <a:lvl2pPr marL="1440" algn="l" defTabSz="522637" rtl="0" eaLnBrk="1" fontAlgn="base" hangingPunct="1">
              <a:lnSpc>
                <a:spcPct val="104000"/>
              </a:lnSpc>
              <a:spcBef>
                <a:spcPts val="272"/>
              </a:spcBef>
              <a:spcAft>
                <a:spcPct val="0"/>
              </a:spcAft>
              <a:buClr>
                <a:schemeClr val="tx2"/>
              </a:buClr>
              <a:buFont typeface="Wingdings" pitchFamily="2" charset="2"/>
              <a:defRPr sz="1600" kern="1200">
                <a:solidFill>
                  <a:schemeClr val="tx1"/>
                </a:solidFill>
                <a:latin typeface="+mn-lt"/>
                <a:ea typeface="+mn-ea"/>
                <a:cs typeface="+mn-cs"/>
              </a:defRPr>
            </a:lvl2pPr>
            <a:lvl3pPr marL="195912" indent="-195912" algn="l" defTabSz="522637" rtl="0" eaLnBrk="1" fontAlgn="base" hangingPunct="1">
              <a:lnSpc>
                <a:spcPct val="104000"/>
              </a:lnSpc>
              <a:spcBef>
                <a:spcPts val="272"/>
              </a:spcBef>
              <a:spcAft>
                <a:spcPct val="0"/>
              </a:spcAft>
              <a:buClr>
                <a:schemeClr val="tx1"/>
              </a:buClr>
              <a:buSzPct val="70000"/>
              <a:buFont typeface="Wingdings 2" panose="05020102010507070707" pitchFamily="18" charset="2"/>
              <a:buChar char="¡"/>
              <a:defRPr sz="1600" kern="1200" baseline="0">
                <a:solidFill>
                  <a:schemeClr val="tx1"/>
                </a:solidFill>
                <a:latin typeface="+mn-lt"/>
                <a:ea typeface="+mn-ea"/>
                <a:cs typeface="+mn-cs"/>
              </a:defRPr>
            </a:lvl3pPr>
            <a:lvl4pPr marL="391824" indent="-195809" algn="l" defTabSz="522637" rtl="0" eaLnBrk="1" fontAlgn="base" hangingPunct="1">
              <a:lnSpc>
                <a:spcPct val="104000"/>
              </a:lnSpc>
              <a:spcBef>
                <a:spcPts val="0"/>
              </a:spcBef>
              <a:spcAft>
                <a:spcPct val="0"/>
              </a:spcAft>
              <a:buClr>
                <a:schemeClr val="tx1"/>
              </a:buClr>
              <a:buSzPct val="70000"/>
              <a:buFont typeface="Wingdings 2" panose="05020102010507070707" pitchFamily="18" charset="2"/>
              <a:buChar char="¡"/>
              <a:defRPr sz="1600" kern="1200">
                <a:solidFill>
                  <a:schemeClr val="tx1"/>
                </a:solidFill>
                <a:latin typeface="+mn-lt"/>
                <a:ea typeface="+mn-ea"/>
                <a:cs typeface="+mn-cs"/>
              </a:defRPr>
            </a:lvl4pPr>
            <a:lvl5pPr marL="587736" indent="-195912" algn="l" defTabSz="522637" rtl="0" eaLnBrk="1" fontAlgn="base" hangingPunct="1">
              <a:lnSpc>
                <a:spcPct val="104000"/>
              </a:lnSpc>
              <a:spcBef>
                <a:spcPts val="0"/>
              </a:spcBef>
              <a:spcAft>
                <a:spcPct val="0"/>
              </a:spcAft>
              <a:buClr>
                <a:schemeClr val="tx1"/>
              </a:buClr>
              <a:buSzPct val="70000"/>
              <a:buFont typeface="Wingdings 2" panose="05020102010507070707" pitchFamily="18" charset="2"/>
              <a:buChar char="¡"/>
              <a:defRPr sz="1600" kern="1200">
                <a:solidFill>
                  <a:schemeClr val="tx1"/>
                </a:solidFill>
                <a:latin typeface="+mn-lt"/>
                <a:ea typeface="+mn-ea"/>
                <a:cs typeface="+mn-cs"/>
              </a:defRPr>
            </a:lvl5pPr>
            <a:lvl6pPr marL="2280597" indent="-207327" algn="l" defTabSz="414654" rtl="0" eaLnBrk="1" latinLnBrk="0" hangingPunct="1">
              <a:spcBef>
                <a:spcPct val="20000"/>
              </a:spcBef>
              <a:buFont typeface="Arial"/>
              <a:buChar char="•"/>
              <a:defRPr sz="1800" kern="1200">
                <a:solidFill>
                  <a:schemeClr val="tx1"/>
                </a:solidFill>
                <a:latin typeface="+mn-lt"/>
                <a:ea typeface="+mn-ea"/>
                <a:cs typeface="+mn-cs"/>
              </a:defRPr>
            </a:lvl6pPr>
            <a:lvl7pPr marL="2695249" indent="-207327" algn="l" defTabSz="414654" rtl="0" eaLnBrk="1" latinLnBrk="0" hangingPunct="1">
              <a:spcBef>
                <a:spcPct val="20000"/>
              </a:spcBef>
              <a:buFont typeface="Arial"/>
              <a:buChar char="•"/>
              <a:defRPr sz="1800" kern="1200">
                <a:solidFill>
                  <a:schemeClr val="tx1"/>
                </a:solidFill>
                <a:latin typeface="+mn-lt"/>
                <a:ea typeface="+mn-ea"/>
                <a:cs typeface="+mn-cs"/>
              </a:defRPr>
            </a:lvl7pPr>
            <a:lvl8pPr marL="3109903" indent="-207327" algn="l" defTabSz="414654" rtl="0" eaLnBrk="1" latinLnBrk="0" hangingPunct="1">
              <a:spcBef>
                <a:spcPct val="20000"/>
              </a:spcBef>
              <a:buFont typeface="Arial"/>
              <a:buChar char="•"/>
              <a:defRPr sz="1800" kern="1200">
                <a:solidFill>
                  <a:schemeClr val="tx1"/>
                </a:solidFill>
                <a:latin typeface="+mn-lt"/>
                <a:ea typeface="+mn-ea"/>
                <a:cs typeface="+mn-cs"/>
              </a:defRPr>
            </a:lvl8pPr>
            <a:lvl9pPr marL="3524558" indent="-207327" algn="l" defTabSz="414654" rtl="0" eaLnBrk="1" latinLnBrk="0" hangingPunct="1">
              <a:spcBef>
                <a:spcPct val="20000"/>
              </a:spcBef>
              <a:buFont typeface="Arial"/>
              <a:buChar char="•"/>
              <a:defRPr sz="1800" kern="1200">
                <a:solidFill>
                  <a:schemeClr val="tx1"/>
                </a:solidFill>
                <a:latin typeface="+mn-lt"/>
                <a:ea typeface="+mn-ea"/>
                <a:cs typeface="+mn-cs"/>
              </a:defRPr>
            </a:lvl9pPr>
          </a:lstStyle>
          <a:p>
            <a:pPr algn="r"/>
            <a:r>
              <a:rPr lang="en-US" dirty="0" err="1"/>
              <a:t>artyom-karnov@yandex.ru</a:t>
            </a:r>
            <a:r>
              <a:rPr lang="en-US" dirty="0"/>
              <a:t>, </a:t>
            </a:r>
            <a:r>
              <a:rPr lang="en-US" dirty="0">
                <a:effectLst>
                  <a:outerShdw blurRad="38100" dist="38100" dir="2700000" algn="tl">
                    <a:srgbClr val="000000">
                      <a:alpha val="43137"/>
                    </a:srgbClr>
                  </a:outerShdw>
                </a:effectLst>
              </a:rPr>
              <a:t>Saint-Petersburg, </a:t>
            </a:r>
            <a:r>
              <a:rPr lang="en-US" dirty="0"/>
              <a:t>201</a:t>
            </a:r>
            <a:r>
              <a:rPr lang="ru-RU" dirty="0"/>
              <a:t>9</a:t>
            </a:r>
            <a:endParaRPr lang="en-US" dirty="0">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651AFB61-B0EC-D745-B317-2F5B68139A6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0" name="Rectangle 19">
            <a:extLst>
              <a:ext uri="{FF2B5EF4-FFF2-40B4-BE49-F238E27FC236}">
                <a16:creationId xmlns:a16="http://schemas.microsoft.com/office/drawing/2014/main" id="{8936B45B-07BA-164C-BBCC-59B6F451F999}"/>
              </a:ext>
            </a:extLst>
          </p:cNvPr>
          <p:cNvSpPr/>
          <p:nvPr/>
        </p:nvSpPr>
        <p:spPr bwMode="auto">
          <a:xfrm>
            <a:off x="114710" y="217712"/>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3794" name="Picture 2" descr="http://2.bp.blogspot.com/-HJKVDUYwNNY/TjL4Dpn8YqI/AAAAAAAAACg/VQZ0P2DbfIw/s1600/mjpDJ.png">
            <a:extLst>
              <a:ext uri="{FF2B5EF4-FFF2-40B4-BE49-F238E27FC236}">
                <a16:creationId xmlns:a16="http://schemas.microsoft.com/office/drawing/2014/main" id="{6EC6E935-599C-CA47-BDBA-CAFD3AC45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89647"/>
            <a:ext cx="3609180" cy="396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607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Bootstrapping</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12</a:t>
            </a:fld>
            <a:endParaRPr lang="de-DE"/>
          </a:p>
        </p:txBody>
      </p:sp>
      <p:pic>
        <p:nvPicPr>
          <p:cNvPr id="6" name="Picture 5">
            <a:extLst>
              <a:ext uri="{FF2B5EF4-FFF2-40B4-BE49-F238E27FC236}">
                <a16:creationId xmlns:a16="http://schemas.microsoft.com/office/drawing/2014/main" id="{4CAE4492-8BCC-8847-AC2E-18631AE6B8A7}"/>
              </a:ext>
            </a:extLst>
          </p:cNvPr>
          <p:cNvPicPr>
            <a:picLocks noChangeAspect="1"/>
          </p:cNvPicPr>
          <p:nvPr/>
        </p:nvPicPr>
        <p:blipFill>
          <a:blip r:embed="rId3"/>
          <a:stretch>
            <a:fillRect/>
          </a:stretch>
        </p:blipFill>
        <p:spPr>
          <a:xfrm>
            <a:off x="276550" y="980728"/>
            <a:ext cx="8655773" cy="4283422"/>
          </a:xfrm>
          <a:prstGeom prst="rect">
            <a:avLst/>
          </a:prstGeom>
        </p:spPr>
      </p:pic>
    </p:spTree>
    <p:extLst>
      <p:ext uri="{BB962C8B-B14F-4D97-AF65-F5344CB8AC3E}">
        <p14:creationId xmlns:p14="http://schemas.microsoft.com/office/powerpoint/2010/main" val="105602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Software basics</a:t>
            </a:r>
          </a:p>
        </p:txBody>
      </p:sp>
    </p:spTree>
    <p:extLst>
      <p:ext uri="{BB962C8B-B14F-4D97-AF65-F5344CB8AC3E}">
        <p14:creationId xmlns:p14="http://schemas.microsoft.com/office/powerpoint/2010/main" val="8735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OS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14</a:t>
            </a:fld>
            <a:endParaRPr lang="de-DE"/>
          </a:p>
        </p:txBody>
      </p:sp>
      <p:pic>
        <p:nvPicPr>
          <p:cNvPr id="6" name="Picture 5">
            <a:extLst>
              <a:ext uri="{FF2B5EF4-FFF2-40B4-BE49-F238E27FC236}">
                <a16:creationId xmlns:a16="http://schemas.microsoft.com/office/drawing/2014/main" id="{28030F1F-B0EC-4E43-AB2F-44AEB9686E7D}"/>
              </a:ext>
            </a:extLst>
          </p:cNvPr>
          <p:cNvPicPr>
            <a:picLocks noChangeAspect="1"/>
          </p:cNvPicPr>
          <p:nvPr/>
        </p:nvPicPr>
        <p:blipFill rotWithShape="1">
          <a:blip r:embed="rId3"/>
          <a:srcRect t="5155" b="7579"/>
          <a:stretch/>
        </p:blipFill>
        <p:spPr>
          <a:xfrm>
            <a:off x="699647" y="607666"/>
            <a:ext cx="7744706" cy="5184576"/>
          </a:xfrm>
          <a:prstGeom prst="rect">
            <a:avLst/>
          </a:prstGeom>
        </p:spPr>
      </p:pic>
    </p:spTree>
    <p:extLst>
      <p:ext uri="{BB962C8B-B14F-4D97-AF65-F5344CB8AC3E}">
        <p14:creationId xmlns:p14="http://schemas.microsoft.com/office/powerpoint/2010/main" val="18913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OS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15</a:t>
            </a:fld>
            <a:endParaRPr lang="de-DE"/>
          </a:p>
        </p:txBody>
      </p:sp>
      <p:pic>
        <p:nvPicPr>
          <p:cNvPr id="6" name="Picture 5">
            <a:extLst>
              <a:ext uri="{FF2B5EF4-FFF2-40B4-BE49-F238E27FC236}">
                <a16:creationId xmlns:a16="http://schemas.microsoft.com/office/drawing/2014/main" id="{4A51C893-F653-2B45-BB0B-C52475B04E69}"/>
              </a:ext>
            </a:extLst>
          </p:cNvPr>
          <p:cNvPicPr>
            <a:picLocks noChangeAspect="1"/>
          </p:cNvPicPr>
          <p:nvPr/>
        </p:nvPicPr>
        <p:blipFill rotWithShape="1">
          <a:blip r:embed="rId3"/>
          <a:srcRect t="5704" b="28485"/>
          <a:stretch/>
        </p:blipFill>
        <p:spPr>
          <a:xfrm>
            <a:off x="79130" y="764704"/>
            <a:ext cx="8985740" cy="4536505"/>
          </a:xfrm>
          <a:prstGeom prst="rect">
            <a:avLst/>
          </a:prstGeom>
        </p:spPr>
      </p:pic>
    </p:spTree>
    <p:extLst>
      <p:ext uri="{BB962C8B-B14F-4D97-AF65-F5344CB8AC3E}">
        <p14:creationId xmlns:p14="http://schemas.microsoft.com/office/powerpoint/2010/main" val="42956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How to run programs?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16</a:t>
            </a:fld>
            <a:endParaRPr lang="de-DE"/>
          </a:p>
        </p:txBody>
      </p:sp>
      <p:pic>
        <p:nvPicPr>
          <p:cNvPr id="6" name="Picture 5">
            <a:extLst>
              <a:ext uri="{FF2B5EF4-FFF2-40B4-BE49-F238E27FC236}">
                <a16:creationId xmlns:a16="http://schemas.microsoft.com/office/drawing/2014/main" id="{8F87F0F6-A698-FF42-A605-D2E8CA2E097D}"/>
              </a:ext>
            </a:extLst>
          </p:cNvPr>
          <p:cNvPicPr>
            <a:picLocks noChangeAspect="1"/>
          </p:cNvPicPr>
          <p:nvPr/>
        </p:nvPicPr>
        <p:blipFill rotWithShape="1">
          <a:blip r:embed="rId3"/>
          <a:srcRect b="10767"/>
          <a:stretch/>
        </p:blipFill>
        <p:spPr>
          <a:xfrm>
            <a:off x="863600" y="584200"/>
            <a:ext cx="7416800" cy="5077048"/>
          </a:xfrm>
          <a:prstGeom prst="rect">
            <a:avLst/>
          </a:prstGeom>
        </p:spPr>
      </p:pic>
    </p:spTree>
    <p:extLst>
      <p:ext uri="{BB962C8B-B14F-4D97-AF65-F5344CB8AC3E}">
        <p14:creationId xmlns:p14="http://schemas.microsoft.com/office/powerpoint/2010/main" val="148323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Programs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17</a:t>
            </a:fld>
            <a:endParaRPr lang="de-DE"/>
          </a:p>
        </p:txBody>
      </p:sp>
      <p:pic>
        <p:nvPicPr>
          <p:cNvPr id="2" name="Picture 1">
            <a:extLst>
              <a:ext uri="{FF2B5EF4-FFF2-40B4-BE49-F238E27FC236}">
                <a16:creationId xmlns:a16="http://schemas.microsoft.com/office/drawing/2014/main" id="{671473C5-5C6E-4E45-A17A-EBCDEDBF340F}"/>
              </a:ext>
            </a:extLst>
          </p:cNvPr>
          <p:cNvPicPr>
            <a:picLocks noChangeAspect="1"/>
          </p:cNvPicPr>
          <p:nvPr/>
        </p:nvPicPr>
        <p:blipFill>
          <a:blip r:embed="rId3"/>
          <a:stretch>
            <a:fillRect/>
          </a:stretch>
        </p:blipFill>
        <p:spPr>
          <a:xfrm>
            <a:off x="629630" y="692696"/>
            <a:ext cx="7884740" cy="5006883"/>
          </a:xfrm>
          <a:prstGeom prst="rect">
            <a:avLst/>
          </a:prstGeom>
        </p:spPr>
      </p:pic>
    </p:spTree>
    <p:extLst>
      <p:ext uri="{BB962C8B-B14F-4D97-AF65-F5344CB8AC3E}">
        <p14:creationId xmlns:p14="http://schemas.microsoft.com/office/powerpoint/2010/main" val="224233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18</a:t>
            </a:fld>
            <a:endParaRPr lang="de-DE"/>
          </a:p>
        </p:txBody>
      </p:sp>
      <p:pic>
        <p:nvPicPr>
          <p:cNvPr id="3" name="Picture 2">
            <a:extLst>
              <a:ext uri="{FF2B5EF4-FFF2-40B4-BE49-F238E27FC236}">
                <a16:creationId xmlns:a16="http://schemas.microsoft.com/office/drawing/2014/main" id="{586C4FD2-0866-1B47-800F-23E1C039FEDB}"/>
              </a:ext>
            </a:extLst>
          </p:cNvPr>
          <p:cNvPicPr>
            <a:picLocks noChangeAspect="1"/>
          </p:cNvPicPr>
          <p:nvPr/>
        </p:nvPicPr>
        <p:blipFill rotWithShape="1">
          <a:blip r:embed="rId3"/>
          <a:srcRect l="345" t="482" r="10453" b="16463"/>
          <a:stretch/>
        </p:blipFill>
        <p:spPr>
          <a:xfrm>
            <a:off x="659279" y="620688"/>
            <a:ext cx="7632848" cy="5000005"/>
          </a:xfrm>
          <a:prstGeom prst="rect">
            <a:avLst/>
          </a:prstGeom>
        </p:spPr>
      </p:pic>
      <p:sp>
        <p:nvSpPr>
          <p:cNvPr id="6" name="Rectangle 5">
            <a:extLst>
              <a:ext uri="{FF2B5EF4-FFF2-40B4-BE49-F238E27FC236}">
                <a16:creationId xmlns:a16="http://schemas.microsoft.com/office/drawing/2014/main" id="{F79F1931-B80D-B646-9819-6419F90A237E}"/>
              </a:ext>
            </a:extLst>
          </p:cNvPr>
          <p:cNvSpPr/>
          <p:nvPr/>
        </p:nvSpPr>
        <p:spPr bwMode="auto">
          <a:xfrm>
            <a:off x="6444208" y="3429000"/>
            <a:ext cx="2664296" cy="23407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Rectangle 6">
            <a:extLst>
              <a:ext uri="{FF2B5EF4-FFF2-40B4-BE49-F238E27FC236}">
                <a16:creationId xmlns:a16="http://schemas.microsoft.com/office/drawing/2014/main" id="{501879B8-2DF9-E345-A3B0-31740A89F4D5}"/>
              </a:ext>
            </a:extLst>
          </p:cNvPr>
          <p:cNvSpPr/>
          <p:nvPr/>
        </p:nvSpPr>
        <p:spPr bwMode="auto">
          <a:xfrm>
            <a:off x="6228184" y="3717032"/>
            <a:ext cx="432048" cy="35788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dirty="0">
              <a:ln>
                <a:noFill/>
              </a:ln>
              <a:solidFill>
                <a:schemeClr val="tx1"/>
              </a:solidFill>
              <a:effectLst/>
              <a:latin typeface="Tele-GroteskNor" pitchFamily="2" charset="0"/>
            </a:endParaRPr>
          </a:p>
        </p:txBody>
      </p:sp>
    </p:spTree>
    <p:extLst>
      <p:ext uri="{BB962C8B-B14F-4D97-AF65-F5344CB8AC3E}">
        <p14:creationId xmlns:p14="http://schemas.microsoft.com/office/powerpoint/2010/main" val="164019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19</a:t>
            </a:fld>
            <a:endParaRPr lang="de-DE"/>
          </a:p>
        </p:txBody>
      </p:sp>
      <p:sp>
        <p:nvSpPr>
          <p:cNvPr id="6" name="Rectangle 5">
            <a:extLst>
              <a:ext uri="{FF2B5EF4-FFF2-40B4-BE49-F238E27FC236}">
                <a16:creationId xmlns:a16="http://schemas.microsoft.com/office/drawing/2014/main" id="{F79F1931-B80D-B646-9819-6419F90A237E}"/>
              </a:ext>
            </a:extLst>
          </p:cNvPr>
          <p:cNvSpPr/>
          <p:nvPr/>
        </p:nvSpPr>
        <p:spPr bwMode="auto">
          <a:xfrm>
            <a:off x="6444208" y="3429000"/>
            <a:ext cx="2664296" cy="234071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Rectangle 6">
            <a:extLst>
              <a:ext uri="{FF2B5EF4-FFF2-40B4-BE49-F238E27FC236}">
                <a16:creationId xmlns:a16="http://schemas.microsoft.com/office/drawing/2014/main" id="{501879B8-2DF9-E345-A3B0-31740A89F4D5}"/>
              </a:ext>
            </a:extLst>
          </p:cNvPr>
          <p:cNvSpPr/>
          <p:nvPr/>
        </p:nvSpPr>
        <p:spPr bwMode="auto">
          <a:xfrm>
            <a:off x="6228184" y="3717032"/>
            <a:ext cx="432048" cy="357887"/>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dirty="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34FD5530-66F9-0848-B4E5-22F308F4649A}"/>
              </a:ext>
            </a:extLst>
          </p:cNvPr>
          <p:cNvPicPr>
            <a:picLocks noChangeAspect="1"/>
          </p:cNvPicPr>
          <p:nvPr/>
        </p:nvPicPr>
        <p:blipFill>
          <a:blip r:embed="rId3"/>
          <a:stretch>
            <a:fillRect/>
          </a:stretch>
        </p:blipFill>
        <p:spPr>
          <a:xfrm>
            <a:off x="1835697" y="550092"/>
            <a:ext cx="4896544" cy="5333124"/>
          </a:xfrm>
          <a:prstGeom prst="rect">
            <a:avLst/>
          </a:prstGeom>
        </p:spPr>
      </p:pic>
    </p:spTree>
    <p:extLst>
      <p:ext uri="{BB962C8B-B14F-4D97-AF65-F5344CB8AC3E}">
        <p14:creationId xmlns:p14="http://schemas.microsoft.com/office/powerpoint/2010/main" val="18860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4624"/>
            <a:ext cx="8496300" cy="427040"/>
          </a:xfrm>
        </p:spPr>
        <p:txBody>
          <a:bodyPr/>
          <a:lstStyle/>
          <a:p>
            <a:r>
              <a:rPr lang="en-US" dirty="0">
                <a:latin typeface="TeleGrotesk Headline"/>
              </a:rPr>
              <a:t>Content</a:t>
            </a:r>
          </a:p>
        </p:txBody>
      </p:sp>
      <p:sp>
        <p:nvSpPr>
          <p:cNvPr id="6" name="Slide Number Placeholder 5"/>
          <p:cNvSpPr>
            <a:spLocks noGrp="1"/>
          </p:cNvSpPr>
          <p:nvPr>
            <p:ph type="sldNum" sz="quarter" idx="12"/>
          </p:nvPr>
        </p:nvSpPr>
        <p:spPr/>
        <p:txBody>
          <a:bodyPr/>
          <a:lstStyle/>
          <a:p>
            <a:fld id="{71B5F043-C5C9-4543-B156-099DED57FF04}" type="slidenum">
              <a:rPr lang="de-DE" smtClean="0"/>
              <a:pPr/>
              <a:t>2</a:t>
            </a:fld>
            <a:endParaRPr lang="de-DE"/>
          </a:p>
        </p:txBody>
      </p:sp>
      <p:sp>
        <p:nvSpPr>
          <p:cNvPr id="7" name="AutoShape 5"/>
          <p:cNvSpPr>
            <a:spLocks noChangeArrowheads="1"/>
          </p:cNvSpPr>
          <p:nvPr>
            <p:custDataLst>
              <p:tags r:id="rId1"/>
            </p:custDataLst>
          </p:nvPr>
        </p:nvSpPr>
        <p:spPr bwMode="gray">
          <a:xfrm>
            <a:off x="3037185" y="1482170"/>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buSzPct val="75000"/>
            </a:pPr>
            <a:r>
              <a:rPr lang="ru-RU" dirty="0">
                <a:solidFill>
                  <a:schemeClr val="bg1"/>
                </a:solidFill>
                <a:latin typeface="TeleGrotesk Headline" pitchFamily="2" charset="0"/>
                <a:ea typeface="MS PGothic" charset="0"/>
                <a:cs typeface="Times New Roman" pitchFamily="18" charset="0"/>
              </a:rPr>
              <a:t>1</a:t>
            </a:r>
            <a:endParaRPr lang="de-DE" dirty="0">
              <a:solidFill>
                <a:schemeClr val="bg1"/>
              </a:solidFill>
              <a:latin typeface="TeleGrotesk Headline" pitchFamily="2" charset="0"/>
              <a:ea typeface="MS PGothic" charset="0"/>
              <a:cs typeface="Times New Roman" pitchFamily="18" charset="0"/>
            </a:endParaRPr>
          </a:p>
        </p:txBody>
      </p:sp>
      <p:sp>
        <p:nvSpPr>
          <p:cNvPr id="8" name="AutoShape 5"/>
          <p:cNvSpPr>
            <a:spLocks noChangeArrowheads="1"/>
          </p:cNvSpPr>
          <p:nvPr>
            <p:custDataLst>
              <p:tags r:id="rId2"/>
            </p:custDataLst>
          </p:nvPr>
        </p:nvSpPr>
        <p:spPr bwMode="gray">
          <a:xfrm>
            <a:off x="3037185" y="1985407"/>
            <a:ext cx="321469"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ru-RU" dirty="0">
                <a:solidFill>
                  <a:schemeClr val="bg1"/>
                </a:solidFill>
                <a:latin typeface="TeleGrotesk Headline" pitchFamily="2" charset="0"/>
                <a:ea typeface="MS PGothic" charset="0"/>
                <a:cs typeface="Times New Roman" pitchFamily="18" charset="0"/>
              </a:rPr>
              <a:t>2</a:t>
            </a:r>
            <a:endParaRPr lang="de-DE" dirty="0">
              <a:solidFill>
                <a:schemeClr val="bg1"/>
              </a:solidFill>
              <a:latin typeface="TeleGrotesk Headline" pitchFamily="2" charset="0"/>
              <a:ea typeface="MS PGothic" charset="0"/>
              <a:cs typeface="Times New Roman" pitchFamily="18" charset="0"/>
            </a:endParaRPr>
          </a:p>
        </p:txBody>
      </p:sp>
      <p:sp>
        <p:nvSpPr>
          <p:cNvPr id="9" name="AutoShape 5"/>
          <p:cNvSpPr>
            <a:spLocks noChangeArrowheads="1"/>
          </p:cNvSpPr>
          <p:nvPr>
            <p:custDataLst>
              <p:tags r:id="rId3"/>
            </p:custDataLst>
          </p:nvPr>
        </p:nvSpPr>
        <p:spPr bwMode="gray">
          <a:xfrm>
            <a:off x="3038579" y="2469822"/>
            <a:ext cx="321469" cy="360363"/>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ru-RU" dirty="0">
                <a:solidFill>
                  <a:schemeClr val="bg1"/>
                </a:solidFill>
                <a:latin typeface="TeleGrotesk Headline" pitchFamily="2" charset="0"/>
                <a:ea typeface="MS PGothic" charset="0"/>
                <a:cs typeface="Times New Roman" pitchFamily="18" charset="0"/>
              </a:rPr>
              <a:t>3</a:t>
            </a:r>
            <a:endParaRPr lang="de-DE" dirty="0">
              <a:solidFill>
                <a:schemeClr val="bg1"/>
              </a:solidFill>
              <a:latin typeface="TeleGrotesk Headline" pitchFamily="2" charset="0"/>
              <a:ea typeface="MS PGothic" charset="0"/>
              <a:cs typeface="Times New Roman" pitchFamily="18" charset="0"/>
            </a:endParaRPr>
          </a:p>
        </p:txBody>
      </p:sp>
      <p:sp>
        <p:nvSpPr>
          <p:cNvPr id="10" name="AutoShape 5"/>
          <p:cNvSpPr>
            <a:spLocks noChangeArrowheads="1"/>
          </p:cNvSpPr>
          <p:nvPr>
            <p:custDataLst>
              <p:tags r:id="rId4"/>
            </p:custDataLst>
          </p:nvPr>
        </p:nvSpPr>
        <p:spPr bwMode="gray">
          <a:xfrm>
            <a:off x="3037185" y="2950360"/>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ru-RU" dirty="0">
                <a:solidFill>
                  <a:schemeClr val="bg1"/>
                </a:solidFill>
                <a:latin typeface="TeleGrotesk Headline" pitchFamily="2" charset="0"/>
                <a:ea typeface="MS PGothic" charset="0"/>
                <a:cs typeface="Times New Roman" pitchFamily="18" charset="0"/>
              </a:rPr>
              <a:t>4</a:t>
            </a:r>
            <a:endParaRPr lang="de-DE" dirty="0">
              <a:solidFill>
                <a:schemeClr val="bg1"/>
              </a:solidFill>
              <a:latin typeface="TeleGrotesk Headline" pitchFamily="2" charset="0"/>
              <a:ea typeface="MS PGothic" charset="0"/>
              <a:cs typeface="Times New Roman" pitchFamily="18" charset="0"/>
            </a:endParaRPr>
          </a:p>
        </p:txBody>
      </p:sp>
      <p:sp>
        <p:nvSpPr>
          <p:cNvPr id="15" name="AutoShape 5"/>
          <p:cNvSpPr>
            <a:spLocks noChangeArrowheads="1"/>
          </p:cNvSpPr>
          <p:nvPr>
            <p:custDataLst>
              <p:tags r:id="rId5"/>
            </p:custDataLst>
          </p:nvPr>
        </p:nvSpPr>
        <p:spPr bwMode="gray">
          <a:xfrm>
            <a:off x="3419872" y="1967252"/>
            <a:ext cx="3871093" cy="360362"/>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en-US" dirty="0">
                <a:solidFill>
                  <a:schemeClr val="tx2"/>
                </a:solidFill>
                <a:latin typeface="TeleGrotesk Headline"/>
                <a:ea typeface="MS PGothic" charset="0"/>
              </a:rPr>
              <a:t>Software basics</a:t>
            </a:r>
            <a:endParaRPr lang="de-DE" dirty="0">
              <a:solidFill>
                <a:schemeClr val="tx2"/>
              </a:solidFill>
              <a:latin typeface="TeleGrotesk Headline"/>
              <a:ea typeface="MS PGothic" charset="0"/>
              <a:cs typeface="Arial" charset="0"/>
            </a:endParaRPr>
          </a:p>
        </p:txBody>
      </p:sp>
      <p:sp>
        <p:nvSpPr>
          <p:cNvPr id="16" name="AutoShape 5"/>
          <p:cNvSpPr>
            <a:spLocks noChangeArrowheads="1"/>
          </p:cNvSpPr>
          <p:nvPr>
            <p:custDataLst>
              <p:tags r:id="rId6"/>
            </p:custDataLst>
          </p:nvPr>
        </p:nvSpPr>
        <p:spPr bwMode="gray">
          <a:xfrm>
            <a:off x="3411529" y="2457890"/>
            <a:ext cx="4937462" cy="360363"/>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en-US" dirty="0">
                <a:solidFill>
                  <a:schemeClr val="tx2"/>
                </a:solidFill>
                <a:latin typeface="TeleGrotesk Headline"/>
                <a:ea typeface="MS PGothic" charset="0"/>
              </a:rPr>
              <a:t>Java thread management</a:t>
            </a:r>
            <a:endParaRPr lang="de-DE" dirty="0">
              <a:solidFill>
                <a:schemeClr val="tx2"/>
              </a:solidFill>
              <a:latin typeface="TeleGrotesk Headline"/>
              <a:ea typeface="MS PGothic" charset="0"/>
              <a:cs typeface="Arial" charset="0"/>
            </a:endParaRPr>
          </a:p>
        </p:txBody>
      </p:sp>
      <p:sp>
        <p:nvSpPr>
          <p:cNvPr id="17" name="AutoShape 5"/>
          <p:cNvSpPr>
            <a:spLocks noChangeArrowheads="1"/>
          </p:cNvSpPr>
          <p:nvPr>
            <p:custDataLst>
              <p:tags r:id="rId7"/>
            </p:custDataLst>
          </p:nvPr>
        </p:nvSpPr>
        <p:spPr bwMode="gray">
          <a:xfrm>
            <a:off x="3411529" y="2934478"/>
            <a:ext cx="4315232"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en-US" dirty="0">
                <a:solidFill>
                  <a:schemeClr val="tx2"/>
                </a:solidFill>
                <a:latin typeface="TeleGrotesk Headline"/>
                <a:ea typeface="MS PGothic" charset="0"/>
                <a:cs typeface="Arial" charset="0"/>
              </a:rPr>
              <a:t>Concurrency general concept</a:t>
            </a:r>
            <a:endParaRPr lang="de-DE" dirty="0">
              <a:solidFill>
                <a:schemeClr val="tx2"/>
              </a:solidFill>
              <a:latin typeface="TeleGrotesk Headline"/>
              <a:ea typeface="MS PGothic" charset="0"/>
              <a:cs typeface="Arial" charset="0"/>
            </a:endParaRPr>
          </a:p>
        </p:txBody>
      </p:sp>
      <p:sp>
        <p:nvSpPr>
          <p:cNvPr id="32" name="AutoShape 5"/>
          <p:cNvSpPr>
            <a:spLocks noChangeArrowheads="1"/>
          </p:cNvSpPr>
          <p:nvPr>
            <p:custDataLst>
              <p:tags r:id="rId8"/>
            </p:custDataLst>
          </p:nvPr>
        </p:nvSpPr>
        <p:spPr bwMode="gray">
          <a:xfrm>
            <a:off x="3419872" y="1484784"/>
            <a:ext cx="5081477" cy="360362"/>
          </a:xfrm>
          <a:prstGeom prst="rect">
            <a:avLst/>
          </a:prstGeom>
          <a:noFill/>
          <a:ln w="6350" algn="ctr">
            <a:noFill/>
            <a:miter lim="800000"/>
            <a:headEnd/>
            <a:tailEnd/>
          </a:ln>
        </p:spPr>
        <p:txBody>
          <a:bodyPr lIns="72000" tIns="72000" rIns="72000" bIns="72000" anchor="ctr"/>
          <a:lstStyle/>
          <a:p>
            <a:pPr>
              <a:lnSpc>
                <a:spcPct val="90000"/>
              </a:lnSpc>
              <a:spcBef>
                <a:spcPts val="400"/>
              </a:spcBef>
            </a:pPr>
            <a:r>
              <a:rPr lang="en-US" dirty="0">
                <a:solidFill>
                  <a:schemeClr val="tx2"/>
                </a:solidFill>
                <a:latin typeface="TeleGrotesk Headline"/>
                <a:ea typeface="MS PGothic" charset="0"/>
              </a:rPr>
              <a:t>Hardware basics</a:t>
            </a:r>
            <a:endParaRPr lang="de-DE" dirty="0">
              <a:solidFill>
                <a:schemeClr val="tx2"/>
              </a:solidFill>
              <a:latin typeface="TeleGrotesk Headline"/>
              <a:ea typeface="MS PGothic" charset="0"/>
              <a:cs typeface="Arial" charset="0"/>
            </a:endParaRPr>
          </a:p>
        </p:txBody>
      </p:sp>
      <p:sp>
        <p:nvSpPr>
          <p:cNvPr id="24" name="AutoShape 5">
            <a:extLst>
              <a:ext uri="{FF2B5EF4-FFF2-40B4-BE49-F238E27FC236}">
                <a16:creationId xmlns:a16="http://schemas.microsoft.com/office/drawing/2014/main" id="{86871BED-FD95-3C40-A0C2-281086EDA55B}"/>
              </a:ext>
            </a:extLst>
          </p:cNvPr>
          <p:cNvSpPr>
            <a:spLocks noChangeArrowheads="1"/>
          </p:cNvSpPr>
          <p:nvPr>
            <p:custDataLst>
              <p:tags r:id="rId9"/>
            </p:custDataLst>
          </p:nvPr>
        </p:nvSpPr>
        <p:spPr bwMode="gray">
          <a:xfrm>
            <a:off x="3037184" y="3424015"/>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en-US" dirty="0">
                <a:solidFill>
                  <a:schemeClr val="bg1"/>
                </a:solidFill>
                <a:latin typeface="TeleGrotesk Headline" pitchFamily="2" charset="0"/>
                <a:ea typeface="MS PGothic" charset="0"/>
                <a:cs typeface="Times New Roman" pitchFamily="18" charset="0"/>
              </a:rPr>
              <a:t>5</a:t>
            </a:r>
            <a:endParaRPr lang="de-DE" dirty="0">
              <a:solidFill>
                <a:schemeClr val="bg1"/>
              </a:solidFill>
              <a:latin typeface="TeleGrotesk Headline" pitchFamily="2" charset="0"/>
              <a:ea typeface="MS PGothic" charset="0"/>
              <a:cs typeface="Times New Roman" pitchFamily="18" charset="0"/>
            </a:endParaRPr>
          </a:p>
        </p:txBody>
      </p:sp>
      <p:sp>
        <p:nvSpPr>
          <p:cNvPr id="25" name="AutoShape 5">
            <a:extLst>
              <a:ext uri="{FF2B5EF4-FFF2-40B4-BE49-F238E27FC236}">
                <a16:creationId xmlns:a16="http://schemas.microsoft.com/office/drawing/2014/main" id="{2E86BF52-681D-E54E-87CE-A5D77DB494F1}"/>
              </a:ext>
            </a:extLst>
          </p:cNvPr>
          <p:cNvSpPr>
            <a:spLocks noChangeArrowheads="1"/>
          </p:cNvSpPr>
          <p:nvPr>
            <p:custDataLst>
              <p:tags r:id="rId10"/>
            </p:custDataLst>
          </p:nvPr>
        </p:nvSpPr>
        <p:spPr bwMode="gray">
          <a:xfrm>
            <a:off x="3419872" y="3430997"/>
            <a:ext cx="4315232"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en-US" dirty="0">
                <a:solidFill>
                  <a:schemeClr val="tx2"/>
                </a:solidFill>
                <a:latin typeface="TeleGrotesk Headline"/>
                <a:ea typeface="MS PGothic" charset="0"/>
                <a:cs typeface="Arial" charset="0"/>
              </a:rPr>
              <a:t>Java concurrency implementation</a:t>
            </a:r>
            <a:endParaRPr lang="de-DE" dirty="0">
              <a:solidFill>
                <a:schemeClr val="tx2"/>
              </a:solidFill>
              <a:latin typeface="TeleGrotesk Headline"/>
              <a:ea typeface="MS PGothic" charset="0"/>
              <a:cs typeface="Arial" charset="0"/>
            </a:endParaRPr>
          </a:p>
        </p:txBody>
      </p:sp>
      <p:sp>
        <p:nvSpPr>
          <p:cNvPr id="26" name="AutoShape 5">
            <a:extLst>
              <a:ext uri="{FF2B5EF4-FFF2-40B4-BE49-F238E27FC236}">
                <a16:creationId xmlns:a16="http://schemas.microsoft.com/office/drawing/2014/main" id="{8B703597-6C03-DD41-9BCB-96CCF42E2F6B}"/>
              </a:ext>
            </a:extLst>
          </p:cNvPr>
          <p:cNvSpPr>
            <a:spLocks noChangeArrowheads="1"/>
          </p:cNvSpPr>
          <p:nvPr>
            <p:custDataLst>
              <p:tags r:id="rId11"/>
            </p:custDataLst>
          </p:nvPr>
        </p:nvSpPr>
        <p:spPr bwMode="gray">
          <a:xfrm>
            <a:off x="3037184" y="3964209"/>
            <a:ext cx="321469" cy="360362"/>
          </a:xfrm>
          <a:prstGeom prst="rect">
            <a:avLst/>
          </a:prstGeom>
          <a:solidFill>
            <a:schemeClr val="tx2"/>
          </a:solidFill>
          <a:ln w="28575" algn="ctr">
            <a:solidFill>
              <a:schemeClr val="tx2"/>
            </a:solidFill>
            <a:miter lim="800000"/>
            <a:headEnd/>
            <a:tailEnd/>
          </a:ln>
        </p:spPr>
        <p:txBody>
          <a:bodyPr wrap="none" lIns="72000" tIns="72000" rIns="72000" bIns="72000" anchor="ctr"/>
          <a:lstStyle/>
          <a:p>
            <a:pPr algn="ctr" defTabSz="914400">
              <a:lnSpc>
                <a:spcPct val="90000"/>
              </a:lnSpc>
              <a:spcBef>
                <a:spcPts val="400"/>
              </a:spcBef>
            </a:pPr>
            <a:r>
              <a:rPr lang="en-US" dirty="0">
                <a:solidFill>
                  <a:schemeClr val="bg1"/>
                </a:solidFill>
                <a:latin typeface="TeleGrotesk Headline" pitchFamily="2" charset="0"/>
                <a:ea typeface="MS PGothic" charset="0"/>
                <a:cs typeface="Times New Roman" pitchFamily="18" charset="0"/>
              </a:rPr>
              <a:t>6</a:t>
            </a:r>
            <a:endParaRPr lang="de-DE" dirty="0">
              <a:solidFill>
                <a:schemeClr val="bg1"/>
              </a:solidFill>
              <a:latin typeface="TeleGrotesk Headline" pitchFamily="2" charset="0"/>
              <a:ea typeface="MS PGothic" charset="0"/>
              <a:cs typeface="Times New Roman" pitchFamily="18" charset="0"/>
            </a:endParaRPr>
          </a:p>
        </p:txBody>
      </p:sp>
      <p:sp>
        <p:nvSpPr>
          <p:cNvPr id="40" name="AutoShape 5">
            <a:extLst>
              <a:ext uri="{FF2B5EF4-FFF2-40B4-BE49-F238E27FC236}">
                <a16:creationId xmlns:a16="http://schemas.microsoft.com/office/drawing/2014/main" id="{14DBFDC3-2C47-C44F-AE42-EE44B1BEF843}"/>
              </a:ext>
            </a:extLst>
          </p:cNvPr>
          <p:cNvSpPr>
            <a:spLocks noChangeArrowheads="1"/>
          </p:cNvSpPr>
          <p:nvPr>
            <p:custDataLst>
              <p:tags r:id="rId12"/>
            </p:custDataLst>
          </p:nvPr>
        </p:nvSpPr>
        <p:spPr bwMode="gray">
          <a:xfrm>
            <a:off x="3419872" y="3971191"/>
            <a:ext cx="4315232" cy="360363"/>
          </a:xfrm>
          <a:prstGeom prst="rect">
            <a:avLst/>
          </a:prstGeom>
          <a:noFill/>
          <a:ln w="6350" algn="ctr">
            <a:noFill/>
            <a:miter lim="800000"/>
            <a:headEnd/>
            <a:tailEnd/>
          </a:ln>
          <a:effectLst/>
        </p:spPr>
        <p:txBody>
          <a:bodyPr lIns="72000" tIns="72000" rIns="72000" bIns="72000" anchor="ctr"/>
          <a:lstStyle/>
          <a:p>
            <a:pPr>
              <a:lnSpc>
                <a:spcPct val="90000"/>
              </a:lnSpc>
              <a:spcBef>
                <a:spcPts val="400"/>
              </a:spcBef>
              <a:defRPr/>
            </a:pPr>
            <a:r>
              <a:rPr lang="en-US" dirty="0">
                <a:solidFill>
                  <a:schemeClr val="tx2"/>
                </a:solidFill>
                <a:latin typeface="TeleGrotesk Headline"/>
                <a:ea typeface="MS PGothic" charset="0"/>
              </a:rPr>
              <a:t>Conclusion</a:t>
            </a:r>
            <a:endParaRPr lang="de-DE" dirty="0">
              <a:solidFill>
                <a:schemeClr val="tx2"/>
              </a:solidFill>
              <a:latin typeface="TeleGrotesk Headline"/>
              <a:ea typeface="MS PGothic" charset="0"/>
              <a:cs typeface="Arial" charset="0"/>
            </a:endParaRPr>
          </a:p>
        </p:txBody>
      </p:sp>
    </p:spTree>
    <p:extLst>
      <p:ext uri="{BB962C8B-B14F-4D97-AF65-F5344CB8AC3E}">
        <p14:creationId xmlns:p14="http://schemas.microsoft.com/office/powerpoint/2010/main" val="1803852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Processes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20</a:t>
            </a:fld>
            <a:endParaRPr lang="de-DE"/>
          </a:p>
        </p:txBody>
      </p:sp>
      <p:pic>
        <p:nvPicPr>
          <p:cNvPr id="1026" name="Picture 2" descr="Image result for processes windows">
            <a:extLst>
              <a:ext uri="{FF2B5EF4-FFF2-40B4-BE49-F238E27FC236}">
                <a16:creationId xmlns:a16="http://schemas.microsoft.com/office/drawing/2014/main" id="{7D35BA76-6F54-C648-AE97-5C6AB557B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276872"/>
            <a:ext cx="3614095" cy="37787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4432BB9-6AEF-B244-9D39-7FB6CB293503}"/>
              </a:ext>
            </a:extLst>
          </p:cNvPr>
          <p:cNvPicPr>
            <a:picLocks noChangeAspect="1"/>
          </p:cNvPicPr>
          <p:nvPr/>
        </p:nvPicPr>
        <p:blipFill>
          <a:blip r:embed="rId4"/>
          <a:stretch>
            <a:fillRect/>
          </a:stretch>
        </p:blipFill>
        <p:spPr>
          <a:xfrm>
            <a:off x="3923928" y="692696"/>
            <a:ext cx="5220072" cy="3898700"/>
          </a:xfrm>
          <a:prstGeom prst="rect">
            <a:avLst/>
          </a:prstGeom>
        </p:spPr>
      </p:pic>
    </p:spTree>
    <p:extLst>
      <p:ext uri="{BB962C8B-B14F-4D97-AF65-F5344CB8AC3E}">
        <p14:creationId xmlns:p14="http://schemas.microsoft.com/office/powerpoint/2010/main" val="326830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 scheduler</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21</a:t>
            </a:fld>
            <a:endParaRPr lang="de-DE"/>
          </a:p>
        </p:txBody>
      </p:sp>
      <p:pic>
        <p:nvPicPr>
          <p:cNvPr id="2" name="Picture 1">
            <a:extLst>
              <a:ext uri="{FF2B5EF4-FFF2-40B4-BE49-F238E27FC236}">
                <a16:creationId xmlns:a16="http://schemas.microsoft.com/office/drawing/2014/main" id="{54132C21-FC86-3544-8E7F-34B29F9CE750}"/>
              </a:ext>
            </a:extLst>
          </p:cNvPr>
          <p:cNvPicPr>
            <a:picLocks noChangeAspect="1"/>
          </p:cNvPicPr>
          <p:nvPr/>
        </p:nvPicPr>
        <p:blipFill rotWithShape="1">
          <a:blip r:embed="rId3"/>
          <a:srcRect b="19484"/>
          <a:stretch/>
        </p:blipFill>
        <p:spPr>
          <a:xfrm>
            <a:off x="0" y="1052736"/>
            <a:ext cx="9144000" cy="4179807"/>
          </a:xfrm>
          <a:prstGeom prst="rect">
            <a:avLst/>
          </a:prstGeom>
        </p:spPr>
      </p:pic>
    </p:spTree>
    <p:extLst>
      <p:ext uri="{BB962C8B-B14F-4D97-AF65-F5344CB8AC3E}">
        <p14:creationId xmlns:p14="http://schemas.microsoft.com/office/powerpoint/2010/main" val="288737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Process scheduler</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22</a:t>
            </a:fld>
            <a:endParaRPr lang="de-DE"/>
          </a:p>
        </p:txBody>
      </p:sp>
      <p:pic>
        <p:nvPicPr>
          <p:cNvPr id="6" name="Picture 5">
            <a:extLst>
              <a:ext uri="{FF2B5EF4-FFF2-40B4-BE49-F238E27FC236}">
                <a16:creationId xmlns:a16="http://schemas.microsoft.com/office/drawing/2014/main" id="{EEE6FC33-5FB6-DD45-B962-0C778EACD7DA}"/>
              </a:ext>
            </a:extLst>
          </p:cNvPr>
          <p:cNvPicPr>
            <a:picLocks noChangeAspect="1"/>
          </p:cNvPicPr>
          <p:nvPr/>
        </p:nvPicPr>
        <p:blipFill>
          <a:blip r:embed="rId3"/>
          <a:stretch>
            <a:fillRect/>
          </a:stretch>
        </p:blipFill>
        <p:spPr>
          <a:xfrm>
            <a:off x="467544" y="692696"/>
            <a:ext cx="7920880" cy="5310512"/>
          </a:xfrm>
          <a:prstGeom prst="rect">
            <a:avLst/>
          </a:prstGeom>
        </p:spPr>
      </p:pic>
    </p:spTree>
    <p:extLst>
      <p:ext uri="{BB962C8B-B14F-4D97-AF65-F5344CB8AC3E}">
        <p14:creationId xmlns:p14="http://schemas.microsoft.com/office/powerpoint/2010/main" val="195126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Context switching</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23</a:t>
            </a:fld>
            <a:endParaRPr lang="de-DE"/>
          </a:p>
        </p:txBody>
      </p:sp>
      <p:pic>
        <p:nvPicPr>
          <p:cNvPr id="3" name="Picture 2">
            <a:extLst>
              <a:ext uri="{FF2B5EF4-FFF2-40B4-BE49-F238E27FC236}">
                <a16:creationId xmlns:a16="http://schemas.microsoft.com/office/drawing/2014/main" id="{A3C97ADF-EDC9-2649-93C3-CF585520944A}"/>
              </a:ext>
            </a:extLst>
          </p:cNvPr>
          <p:cNvPicPr>
            <a:picLocks noChangeAspect="1"/>
          </p:cNvPicPr>
          <p:nvPr/>
        </p:nvPicPr>
        <p:blipFill>
          <a:blip r:embed="rId3"/>
          <a:stretch>
            <a:fillRect/>
          </a:stretch>
        </p:blipFill>
        <p:spPr>
          <a:xfrm>
            <a:off x="0" y="862724"/>
            <a:ext cx="9144000" cy="5132552"/>
          </a:xfrm>
          <a:prstGeom prst="rect">
            <a:avLst/>
          </a:prstGeom>
        </p:spPr>
      </p:pic>
    </p:spTree>
    <p:extLst>
      <p:ext uri="{BB962C8B-B14F-4D97-AF65-F5344CB8AC3E}">
        <p14:creationId xmlns:p14="http://schemas.microsoft.com/office/powerpoint/2010/main" val="176378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Inter-process communications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24</a:t>
            </a:fld>
            <a:endParaRPr lang="de-DE"/>
          </a:p>
        </p:txBody>
      </p:sp>
      <p:pic>
        <p:nvPicPr>
          <p:cNvPr id="1026" name="Picture 2">
            <a:extLst>
              <a:ext uri="{FF2B5EF4-FFF2-40B4-BE49-F238E27FC236}">
                <a16:creationId xmlns:a16="http://schemas.microsoft.com/office/drawing/2014/main" id="{895C7F1C-F90E-6347-B9B3-42198E338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329" b="15349"/>
          <a:stretch/>
        </p:blipFill>
        <p:spPr bwMode="auto">
          <a:xfrm>
            <a:off x="2264643" y="493319"/>
            <a:ext cx="6566922" cy="5547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process and threads linux">
            <a:extLst>
              <a:ext uri="{FF2B5EF4-FFF2-40B4-BE49-F238E27FC236}">
                <a16:creationId xmlns:a16="http://schemas.microsoft.com/office/drawing/2014/main" id="{07E06C57-451C-BA4D-90E3-DABCDBF5F6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8614"/>
          <a:stretch/>
        </p:blipFill>
        <p:spPr bwMode="auto">
          <a:xfrm>
            <a:off x="0" y="816825"/>
            <a:ext cx="2264643" cy="252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063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25</a:t>
            </a:fld>
            <a:endParaRPr lang="de-DE"/>
          </a:p>
        </p:txBody>
      </p:sp>
      <p:pic>
        <p:nvPicPr>
          <p:cNvPr id="2" name="Picture 1">
            <a:extLst>
              <a:ext uri="{FF2B5EF4-FFF2-40B4-BE49-F238E27FC236}">
                <a16:creationId xmlns:a16="http://schemas.microsoft.com/office/drawing/2014/main" id="{5F7EF9D5-338C-6D43-B839-6B6FABF0F545}"/>
              </a:ext>
            </a:extLst>
          </p:cNvPr>
          <p:cNvPicPr>
            <a:picLocks noChangeAspect="1"/>
          </p:cNvPicPr>
          <p:nvPr/>
        </p:nvPicPr>
        <p:blipFill rotWithShape="1">
          <a:blip r:embed="rId3"/>
          <a:srcRect t="35437"/>
          <a:stretch/>
        </p:blipFill>
        <p:spPr>
          <a:xfrm>
            <a:off x="150759" y="659833"/>
            <a:ext cx="8648700" cy="524768"/>
          </a:xfrm>
          <a:prstGeom prst="rect">
            <a:avLst/>
          </a:prstGeom>
        </p:spPr>
      </p:pic>
      <p:pic>
        <p:nvPicPr>
          <p:cNvPr id="7" name="Picture 6">
            <a:extLst>
              <a:ext uri="{FF2B5EF4-FFF2-40B4-BE49-F238E27FC236}">
                <a16:creationId xmlns:a16="http://schemas.microsoft.com/office/drawing/2014/main" id="{8A294BF9-5B68-8140-8ABB-2A89A5A09052}"/>
              </a:ext>
            </a:extLst>
          </p:cNvPr>
          <p:cNvPicPr>
            <a:picLocks noChangeAspect="1"/>
          </p:cNvPicPr>
          <p:nvPr/>
        </p:nvPicPr>
        <p:blipFill rotWithShape="1">
          <a:blip r:embed="rId4"/>
          <a:srcRect t="9026" b="23976"/>
          <a:stretch/>
        </p:blipFill>
        <p:spPr>
          <a:xfrm>
            <a:off x="0" y="1372770"/>
            <a:ext cx="7349253" cy="4038315"/>
          </a:xfrm>
          <a:prstGeom prst="rect">
            <a:avLst/>
          </a:prstGeom>
        </p:spPr>
      </p:pic>
      <p:pic>
        <p:nvPicPr>
          <p:cNvPr id="8" name="Picture 6" descr="Image result for process and threads linux">
            <a:extLst>
              <a:ext uri="{FF2B5EF4-FFF2-40B4-BE49-F238E27FC236}">
                <a16:creationId xmlns:a16="http://schemas.microsoft.com/office/drawing/2014/main" id="{075809ED-1ED5-DA40-B071-7676B083E4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02" r="54641"/>
          <a:stretch/>
        </p:blipFill>
        <p:spPr bwMode="auto">
          <a:xfrm>
            <a:off x="7111625" y="1628354"/>
            <a:ext cx="2004262"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24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26</a:t>
            </a:fld>
            <a:endParaRPr lang="de-DE"/>
          </a:p>
        </p:txBody>
      </p:sp>
      <p:pic>
        <p:nvPicPr>
          <p:cNvPr id="3" name="Picture 2">
            <a:extLst>
              <a:ext uri="{FF2B5EF4-FFF2-40B4-BE49-F238E27FC236}">
                <a16:creationId xmlns:a16="http://schemas.microsoft.com/office/drawing/2014/main" id="{6105159F-5575-0849-98A6-AC340B94E666}"/>
              </a:ext>
            </a:extLst>
          </p:cNvPr>
          <p:cNvPicPr>
            <a:picLocks noChangeAspect="1"/>
          </p:cNvPicPr>
          <p:nvPr/>
        </p:nvPicPr>
        <p:blipFill>
          <a:blip r:embed="rId3"/>
          <a:stretch>
            <a:fillRect/>
          </a:stretch>
        </p:blipFill>
        <p:spPr>
          <a:xfrm>
            <a:off x="0" y="764704"/>
            <a:ext cx="9144000" cy="4943350"/>
          </a:xfrm>
          <a:prstGeom prst="rect">
            <a:avLst/>
          </a:prstGeom>
        </p:spPr>
      </p:pic>
    </p:spTree>
    <p:extLst>
      <p:ext uri="{BB962C8B-B14F-4D97-AF65-F5344CB8AC3E}">
        <p14:creationId xmlns:p14="http://schemas.microsoft.com/office/powerpoint/2010/main" val="375002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27</a:t>
            </a:fld>
            <a:endParaRPr lang="de-DE"/>
          </a:p>
        </p:txBody>
      </p:sp>
      <p:pic>
        <p:nvPicPr>
          <p:cNvPr id="3" name="Picture 2">
            <a:extLst>
              <a:ext uri="{FF2B5EF4-FFF2-40B4-BE49-F238E27FC236}">
                <a16:creationId xmlns:a16="http://schemas.microsoft.com/office/drawing/2014/main" id="{4B5F6672-1E63-B34B-A732-1D61FB8DEC87}"/>
              </a:ext>
            </a:extLst>
          </p:cNvPr>
          <p:cNvPicPr>
            <a:picLocks noChangeAspect="1"/>
          </p:cNvPicPr>
          <p:nvPr/>
        </p:nvPicPr>
        <p:blipFill rotWithShape="1">
          <a:blip r:embed="rId3"/>
          <a:srcRect b="12297"/>
          <a:stretch/>
        </p:blipFill>
        <p:spPr>
          <a:xfrm>
            <a:off x="825418" y="692696"/>
            <a:ext cx="7492520" cy="4536504"/>
          </a:xfrm>
          <a:prstGeom prst="rect">
            <a:avLst/>
          </a:prstGeom>
        </p:spPr>
      </p:pic>
      <p:sp>
        <p:nvSpPr>
          <p:cNvPr id="6" name="Rectangle 5">
            <a:extLst>
              <a:ext uri="{FF2B5EF4-FFF2-40B4-BE49-F238E27FC236}">
                <a16:creationId xmlns:a16="http://schemas.microsoft.com/office/drawing/2014/main" id="{C916B7B9-574D-254A-92FC-14EC0FC444D1}"/>
              </a:ext>
            </a:extLst>
          </p:cNvPr>
          <p:cNvSpPr/>
          <p:nvPr/>
        </p:nvSpPr>
        <p:spPr bwMode="auto">
          <a:xfrm>
            <a:off x="5292080" y="692696"/>
            <a:ext cx="2627970" cy="93610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3916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28</a:t>
            </a:fld>
            <a:endParaRPr lang="de-DE"/>
          </a:p>
        </p:txBody>
      </p:sp>
      <p:pic>
        <p:nvPicPr>
          <p:cNvPr id="3074" name="Picture 2" descr="Image result for process vs thread">
            <a:extLst>
              <a:ext uri="{FF2B5EF4-FFF2-40B4-BE49-F238E27FC236}">
                <a16:creationId xmlns:a16="http://schemas.microsoft.com/office/drawing/2014/main" id="{DD7B5F7D-7429-DA44-A618-6E8F773C1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4216"/>
          <a:stretch/>
        </p:blipFill>
        <p:spPr bwMode="auto">
          <a:xfrm>
            <a:off x="2410160" y="548680"/>
            <a:ext cx="4466096" cy="558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3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Java basics</a:t>
            </a:r>
          </a:p>
        </p:txBody>
      </p:sp>
    </p:spTree>
    <p:extLst>
      <p:ext uri="{BB962C8B-B14F-4D97-AF65-F5344CB8AC3E}">
        <p14:creationId xmlns:p14="http://schemas.microsoft.com/office/powerpoint/2010/main" val="22278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72008" y="1772816"/>
            <a:ext cx="9036496" cy="914400"/>
          </a:xfrm>
        </p:spPr>
        <p:txBody>
          <a:bodyPr/>
          <a:lstStyle/>
          <a:p>
            <a:pPr algn="ctr"/>
            <a:r>
              <a:rPr lang="en" sz="4000" b="1" dirty="0"/>
              <a:t>Concurrent computing</a:t>
            </a:r>
            <a:r>
              <a:rPr lang="en" sz="4000" dirty="0"/>
              <a:t> is a form of computing in which several computations are executed during overlapping time periods—concurrently—instead of sequentially (one completing before the next starts) </a:t>
            </a:r>
            <a:endParaRPr lang="en-US" sz="4000" b="1" dirty="0"/>
          </a:p>
        </p:txBody>
      </p:sp>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4" name="Title 1">
            <a:extLst>
              <a:ext uri="{FF2B5EF4-FFF2-40B4-BE49-F238E27FC236}">
                <a16:creationId xmlns:a16="http://schemas.microsoft.com/office/drawing/2014/main" id="{33DAD668-9A27-DF4F-AF89-B920F116390E}"/>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Definition</a:t>
            </a:r>
          </a:p>
        </p:txBody>
      </p:sp>
      <p:sp>
        <p:nvSpPr>
          <p:cNvPr id="3" name="Slide Number Placeholder 2">
            <a:extLst>
              <a:ext uri="{FF2B5EF4-FFF2-40B4-BE49-F238E27FC236}">
                <a16:creationId xmlns:a16="http://schemas.microsoft.com/office/drawing/2014/main" id="{1A5F14E7-9F5D-814B-8421-9A35ABB3DDB4}"/>
              </a:ext>
            </a:extLst>
          </p:cNvPr>
          <p:cNvSpPr>
            <a:spLocks noGrp="1"/>
          </p:cNvSpPr>
          <p:nvPr>
            <p:ph type="sldNum" sz="quarter" idx="12"/>
          </p:nvPr>
        </p:nvSpPr>
        <p:spPr/>
        <p:txBody>
          <a:bodyPr/>
          <a:lstStyle/>
          <a:p>
            <a:pPr>
              <a:defRPr/>
            </a:pPr>
            <a:fld id="{8B206EAB-88CB-4C12-AC7D-3C43CC844F81}" type="slidenum">
              <a:rPr lang="de-DE" smtClean="0"/>
              <a:pPr>
                <a:defRPr/>
              </a:pPr>
              <a:t>3</a:t>
            </a:fld>
            <a:endParaRPr lang="de-DE"/>
          </a:p>
        </p:txBody>
      </p:sp>
    </p:spTree>
    <p:extLst>
      <p:ext uri="{BB962C8B-B14F-4D97-AF65-F5344CB8AC3E}">
        <p14:creationId xmlns:p14="http://schemas.microsoft.com/office/powerpoint/2010/main" val="38010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JVM execution architecture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30</a:t>
            </a:fld>
            <a:endParaRPr lang="de-DE"/>
          </a:p>
        </p:txBody>
      </p:sp>
      <p:pic>
        <p:nvPicPr>
          <p:cNvPr id="6" name="Picture 5">
            <a:extLst>
              <a:ext uri="{FF2B5EF4-FFF2-40B4-BE49-F238E27FC236}">
                <a16:creationId xmlns:a16="http://schemas.microsoft.com/office/drawing/2014/main" id="{934965FF-DBFD-ED41-8726-A8CDBAD86A2D}"/>
              </a:ext>
            </a:extLst>
          </p:cNvPr>
          <p:cNvPicPr>
            <a:picLocks noChangeAspect="1"/>
          </p:cNvPicPr>
          <p:nvPr/>
        </p:nvPicPr>
        <p:blipFill>
          <a:blip r:embed="rId3"/>
          <a:stretch>
            <a:fillRect/>
          </a:stretch>
        </p:blipFill>
        <p:spPr>
          <a:xfrm>
            <a:off x="467544" y="692696"/>
            <a:ext cx="7416800" cy="4889500"/>
          </a:xfrm>
          <a:prstGeom prst="rect">
            <a:avLst/>
          </a:prstGeom>
        </p:spPr>
      </p:pic>
    </p:spTree>
    <p:extLst>
      <p:ext uri="{BB962C8B-B14F-4D97-AF65-F5344CB8AC3E}">
        <p14:creationId xmlns:p14="http://schemas.microsoft.com/office/powerpoint/2010/main" val="287424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creation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31</a:t>
            </a:fld>
            <a:endParaRPr lang="de-DE"/>
          </a:p>
        </p:txBody>
      </p:sp>
      <p:pic>
        <p:nvPicPr>
          <p:cNvPr id="2" name="Picture 1">
            <a:extLst>
              <a:ext uri="{FF2B5EF4-FFF2-40B4-BE49-F238E27FC236}">
                <a16:creationId xmlns:a16="http://schemas.microsoft.com/office/drawing/2014/main" id="{A37F2C8B-EFD7-B247-9614-57C6643C6726}"/>
              </a:ext>
            </a:extLst>
          </p:cNvPr>
          <p:cNvPicPr>
            <a:picLocks noChangeAspect="1"/>
          </p:cNvPicPr>
          <p:nvPr/>
        </p:nvPicPr>
        <p:blipFill rotWithShape="1">
          <a:blip r:embed="rId3"/>
          <a:srcRect t="11349"/>
          <a:stretch/>
        </p:blipFill>
        <p:spPr>
          <a:xfrm>
            <a:off x="1313221" y="2060848"/>
            <a:ext cx="6517557" cy="1732552"/>
          </a:xfrm>
          <a:prstGeom prst="rect">
            <a:avLst/>
          </a:prstGeom>
        </p:spPr>
      </p:pic>
    </p:spTree>
    <p:extLst>
      <p:ext uri="{BB962C8B-B14F-4D97-AF65-F5344CB8AC3E}">
        <p14:creationId xmlns:p14="http://schemas.microsoft.com/office/powerpoint/2010/main" val="189079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creation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32</a:t>
            </a:fld>
            <a:endParaRPr lang="de-DE"/>
          </a:p>
        </p:txBody>
      </p:sp>
      <p:pic>
        <p:nvPicPr>
          <p:cNvPr id="3" name="Picture 2">
            <a:extLst>
              <a:ext uri="{FF2B5EF4-FFF2-40B4-BE49-F238E27FC236}">
                <a16:creationId xmlns:a16="http://schemas.microsoft.com/office/drawing/2014/main" id="{2577E06F-D373-2C49-904F-37754A2AC94D}"/>
              </a:ext>
            </a:extLst>
          </p:cNvPr>
          <p:cNvPicPr>
            <a:picLocks noChangeAspect="1"/>
          </p:cNvPicPr>
          <p:nvPr/>
        </p:nvPicPr>
        <p:blipFill>
          <a:blip r:embed="rId3"/>
          <a:stretch>
            <a:fillRect/>
          </a:stretch>
        </p:blipFill>
        <p:spPr>
          <a:xfrm>
            <a:off x="719882" y="836712"/>
            <a:ext cx="7609696" cy="4464496"/>
          </a:xfrm>
          <a:prstGeom prst="rect">
            <a:avLst/>
          </a:prstGeom>
        </p:spPr>
      </p:pic>
    </p:spTree>
    <p:extLst>
      <p:ext uri="{BB962C8B-B14F-4D97-AF65-F5344CB8AC3E}">
        <p14:creationId xmlns:p14="http://schemas.microsoft.com/office/powerpoint/2010/main" val="96330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creation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33</a:t>
            </a:fld>
            <a:endParaRPr lang="de-DE"/>
          </a:p>
        </p:txBody>
      </p:sp>
      <p:pic>
        <p:nvPicPr>
          <p:cNvPr id="6" name="Picture 5">
            <a:extLst>
              <a:ext uri="{FF2B5EF4-FFF2-40B4-BE49-F238E27FC236}">
                <a16:creationId xmlns:a16="http://schemas.microsoft.com/office/drawing/2014/main" id="{2C691814-C2EE-614B-A191-EFAE09105D7E}"/>
              </a:ext>
            </a:extLst>
          </p:cNvPr>
          <p:cNvPicPr>
            <a:picLocks noChangeAspect="1"/>
          </p:cNvPicPr>
          <p:nvPr/>
        </p:nvPicPr>
        <p:blipFill>
          <a:blip r:embed="rId3"/>
          <a:stretch>
            <a:fillRect/>
          </a:stretch>
        </p:blipFill>
        <p:spPr>
          <a:xfrm>
            <a:off x="417512" y="764704"/>
            <a:ext cx="8515893" cy="4536504"/>
          </a:xfrm>
          <a:prstGeom prst="rect">
            <a:avLst/>
          </a:prstGeom>
        </p:spPr>
      </p:pic>
    </p:spTree>
    <p:extLst>
      <p:ext uri="{BB962C8B-B14F-4D97-AF65-F5344CB8AC3E}">
        <p14:creationId xmlns:p14="http://schemas.microsoft.com/office/powerpoint/2010/main" val="24780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1,2,3</a:t>
            </a:r>
          </a:p>
        </p:txBody>
      </p:sp>
    </p:spTree>
    <p:extLst>
      <p:ext uri="{BB962C8B-B14F-4D97-AF65-F5344CB8AC3E}">
        <p14:creationId xmlns:p14="http://schemas.microsoft.com/office/powerpoint/2010/main" val="141704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life cycle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35</a:t>
            </a:fld>
            <a:endParaRPr lang="de-DE"/>
          </a:p>
        </p:txBody>
      </p:sp>
      <p:pic>
        <p:nvPicPr>
          <p:cNvPr id="6" name="Picture 5">
            <a:extLst>
              <a:ext uri="{FF2B5EF4-FFF2-40B4-BE49-F238E27FC236}">
                <a16:creationId xmlns:a16="http://schemas.microsoft.com/office/drawing/2014/main" id="{CA9ABEFC-5E6C-304F-8182-20C425A54686}"/>
              </a:ext>
            </a:extLst>
          </p:cNvPr>
          <p:cNvPicPr>
            <a:picLocks noChangeAspect="1"/>
          </p:cNvPicPr>
          <p:nvPr/>
        </p:nvPicPr>
        <p:blipFill rotWithShape="1">
          <a:blip r:embed="rId3"/>
          <a:srcRect t="14767"/>
          <a:stretch/>
        </p:blipFill>
        <p:spPr>
          <a:xfrm>
            <a:off x="1115615" y="692696"/>
            <a:ext cx="7003479" cy="4680520"/>
          </a:xfrm>
          <a:prstGeom prst="rect">
            <a:avLst/>
          </a:prstGeom>
        </p:spPr>
      </p:pic>
    </p:spTree>
    <p:extLst>
      <p:ext uri="{BB962C8B-B14F-4D97-AF65-F5344CB8AC3E}">
        <p14:creationId xmlns:p14="http://schemas.microsoft.com/office/powerpoint/2010/main" val="336560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Race condition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36</a:t>
            </a:fld>
            <a:endParaRPr lang="de-DE"/>
          </a:p>
        </p:txBody>
      </p:sp>
      <p:pic>
        <p:nvPicPr>
          <p:cNvPr id="2" name="Picture 1">
            <a:extLst>
              <a:ext uri="{FF2B5EF4-FFF2-40B4-BE49-F238E27FC236}">
                <a16:creationId xmlns:a16="http://schemas.microsoft.com/office/drawing/2014/main" id="{84968AC1-FA12-4D4A-9009-E1BC22140408}"/>
              </a:ext>
            </a:extLst>
          </p:cNvPr>
          <p:cNvPicPr>
            <a:picLocks noChangeAspect="1"/>
          </p:cNvPicPr>
          <p:nvPr/>
        </p:nvPicPr>
        <p:blipFill>
          <a:blip r:embed="rId3"/>
          <a:stretch>
            <a:fillRect/>
          </a:stretch>
        </p:blipFill>
        <p:spPr>
          <a:xfrm>
            <a:off x="0" y="764704"/>
            <a:ext cx="9144000" cy="2143125"/>
          </a:xfrm>
          <a:prstGeom prst="rect">
            <a:avLst/>
          </a:prstGeom>
        </p:spPr>
      </p:pic>
      <p:pic>
        <p:nvPicPr>
          <p:cNvPr id="3" name="Picture 2">
            <a:extLst>
              <a:ext uri="{FF2B5EF4-FFF2-40B4-BE49-F238E27FC236}">
                <a16:creationId xmlns:a16="http://schemas.microsoft.com/office/drawing/2014/main" id="{2D27C300-4745-6A49-BB84-7D37275B32CE}"/>
              </a:ext>
            </a:extLst>
          </p:cNvPr>
          <p:cNvPicPr>
            <a:picLocks noChangeAspect="1"/>
          </p:cNvPicPr>
          <p:nvPr/>
        </p:nvPicPr>
        <p:blipFill>
          <a:blip r:embed="rId4"/>
          <a:stretch>
            <a:fillRect/>
          </a:stretch>
        </p:blipFill>
        <p:spPr>
          <a:xfrm>
            <a:off x="1043608" y="2692768"/>
            <a:ext cx="6300192" cy="3282732"/>
          </a:xfrm>
          <a:prstGeom prst="rect">
            <a:avLst/>
          </a:prstGeom>
        </p:spPr>
      </p:pic>
    </p:spTree>
    <p:extLst>
      <p:ext uri="{BB962C8B-B14F-4D97-AF65-F5344CB8AC3E}">
        <p14:creationId xmlns:p14="http://schemas.microsoft.com/office/powerpoint/2010/main" val="44867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Race condition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37</a:t>
            </a:fld>
            <a:endParaRPr lang="de-DE"/>
          </a:p>
        </p:txBody>
      </p:sp>
      <p:pic>
        <p:nvPicPr>
          <p:cNvPr id="6" name="Picture 5">
            <a:extLst>
              <a:ext uri="{FF2B5EF4-FFF2-40B4-BE49-F238E27FC236}">
                <a16:creationId xmlns:a16="http://schemas.microsoft.com/office/drawing/2014/main" id="{7EB66D4B-1F0F-3A47-9FE8-4BFC3E6A12F7}"/>
              </a:ext>
            </a:extLst>
          </p:cNvPr>
          <p:cNvPicPr>
            <a:picLocks noChangeAspect="1"/>
          </p:cNvPicPr>
          <p:nvPr/>
        </p:nvPicPr>
        <p:blipFill>
          <a:blip r:embed="rId3"/>
          <a:stretch>
            <a:fillRect/>
          </a:stretch>
        </p:blipFill>
        <p:spPr>
          <a:xfrm>
            <a:off x="-322" y="764704"/>
            <a:ext cx="9144000" cy="4966056"/>
          </a:xfrm>
          <a:prstGeom prst="rect">
            <a:avLst/>
          </a:prstGeom>
        </p:spPr>
      </p:pic>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extBox 8">
            <a:extLst>
              <a:ext uri="{FF2B5EF4-FFF2-40B4-BE49-F238E27FC236}">
                <a16:creationId xmlns:a16="http://schemas.microsoft.com/office/drawing/2014/main" id="{EA6CFEFE-647D-AA4E-A4BC-CFB126C0017E}"/>
              </a:ext>
            </a:extLst>
          </p:cNvPr>
          <p:cNvSpPr txBox="1"/>
          <p:nvPr/>
        </p:nvSpPr>
        <p:spPr>
          <a:xfrm>
            <a:off x="683568" y="2235540"/>
            <a:ext cx="1630190" cy="523220"/>
          </a:xfrm>
          <a:prstGeom prst="rect">
            <a:avLst/>
          </a:prstGeom>
          <a:noFill/>
        </p:spPr>
        <p:txBody>
          <a:bodyPr wrap="none" rtlCol="0">
            <a:spAutoFit/>
          </a:bodyPr>
          <a:lstStyle/>
          <a:p>
            <a:r>
              <a:rPr lang="en-US" sz="2800" dirty="0">
                <a:latin typeface="Times" pitchFamily="2" charset="0"/>
              </a:rPr>
              <a:t>Thread A:</a:t>
            </a:r>
            <a:endParaRPr lang="ru-RU" sz="2800" dirty="0">
              <a:latin typeface="Times" pitchFamily="2" charset="0"/>
            </a:endParaRPr>
          </a:p>
        </p:txBody>
      </p:sp>
      <p:sp>
        <p:nvSpPr>
          <p:cNvPr id="10" name="TextBox 9">
            <a:extLst>
              <a:ext uri="{FF2B5EF4-FFF2-40B4-BE49-F238E27FC236}">
                <a16:creationId xmlns:a16="http://schemas.microsoft.com/office/drawing/2014/main" id="{C90DAB61-C980-C148-A0CE-8696E40073E4}"/>
              </a:ext>
            </a:extLst>
          </p:cNvPr>
          <p:cNvSpPr txBox="1"/>
          <p:nvPr/>
        </p:nvSpPr>
        <p:spPr>
          <a:xfrm>
            <a:off x="6228184" y="2235540"/>
            <a:ext cx="1628972" cy="523220"/>
          </a:xfrm>
          <a:prstGeom prst="rect">
            <a:avLst/>
          </a:prstGeom>
          <a:noFill/>
        </p:spPr>
        <p:txBody>
          <a:bodyPr wrap="none" rtlCol="0">
            <a:spAutoFit/>
          </a:bodyPr>
          <a:lstStyle/>
          <a:p>
            <a:r>
              <a:rPr lang="en-US" sz="2800" dirty="0">
                <a:latin typeface="Times" pitchFamily="2" charset="0"/>
              </a:rPr>
              <a:t>Thread B:</a:t>
            </a:r>
            <a:endParaRPr lang="ru-RU" sz="2800" dirty="0">
              <a:latin typeface="Times" pitchFamily="2" charset="0"/>
            </a:endParaRPr>
          </a:p>
        </p:txBody>
      </p:sp>
      <p:sp>
        <p:nvSpPr>
          <p:cNvPr id="11" name="Rectangle 10">
            <a:extLst>
              <a:ext uri="{FF2B5EF4-FFF2-40B4-BE49-F238E27FC236}">
                <a16:creationId xmlns:a16="http://schemas.microsoft.com/office/drawing/2014/main" id="{B7D42605-E707-6D4B-B783-3DF4EB3FABE2}"/>
              </a:ext>
            </a:extLst>
          </p:cNvPr>
          <p:cNvSpPr/>
          <p:nvPr/>
        </p:nvSpPr>
        <p:spPr bwMode="auto">
          <a:xfrm>
            <a:off x="2771800" y="703721"/>
            <a:ext cx="1476672" cy="613316"/>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TextBox 6">
            <a:extLst>
              <a:ext uri="{FF2B5EF4-FFF2-40B4-BE49-F238E27FC236}">
                <a16:creationId xmlns:a16="http://schemas.microsoft.com/office/drawing/2014/main" id="{13438317-5F17-8C47-813C-228377AD1FAB}"/>
              </a:ext>
            </a:extLst>
          </p:cNvPr>
          <p:cNvSpPr txBox="1"/>
          <p:nvPr/>
        </p:nvSpPr>
        <p:spPr>
          <a:xfrm>
            <a:off x="2900033" y="725975"/>
            <a:ext cx="1220206" cy="523220"/>
          </a:xfrm>
          <a:prstGeom prst="rect">
            <a:avLst/>
          </a:prstGeom>
          <a:noFill/>
        </p:spPr>
        <p:txBody>
          <a:bodyPr wrap="none" rtlCol="0">
            <a:spAutoFit/>
          </a:bodyPr>
          <a:lstStyle/>
          <a:p>
            <a:r>
              <a:rPr lang="en-US" sz="2800" dirty="0">
                <a:latin typeface="Times" pitchFamily="2" charset="0"/>
              </a:rPr>
              <a:t>threads</a:t>
            </a:r>
            <a:endParaRPr lang="ru-RU" sz="2800" dirty="0">
              <a:latin typeface="Times" pitchFamily="2" charset="0"/>
            </a:endParaRPr>
          </a:p>
        </p:txBody>
      </p:sp>
      <p:sp>
        <p:nvSpPr>
          <p:cNvPr id="12" name="Rectangle 11">
            <a:extLst>
              <a:ext uri="{FF2B5EF4-FFF2-40B4-BE49-F238E27FC236}">
                <a16:creationId xmlns:a16="http://schemas.microsoft.com/office/drawing/2014/main" id="{B97B0CA6-CF33-1E4F-8BB8-6418CE6720A7}"/>
              </a:ext>
            </a:extLst>
          </p:cNvPr>
          <p:cNvSpPr/>
          <p:nvPr/>
        </p:nvSpPr>
        <p:spPr bwMode="auto">
          <a:xfrm>
            <a:off x="3275856" y="3738881"/>
            <a:ext cx="1116632" cy="43204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3" name="Rectangle 12">
            <a:extLst>
              <a:ext uri="{FF2B5EF4-FFF2-40B4-BE49-F238E27FC236}">
                <a16:creationId xmlns:a16="http://schemas.microsoft.com/office/drawing/2014/main" id="{B5394A3A-7C3C-4846-A349-866F46497E77}"/>
              </a:ext>
            </a:extLst>
          </p:cNvPr>
          <p:cNvSpPr/>
          <p:nvPr/>
        </p:nvSpPr>
        <p:spPr bwMode="auto">
          <a:xfrm>
            <a:off x="5364088" y="3636774"/>
            <a:ext cx="1224136" cy="5232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4" name="TextBox 13">
            <a:extLst>
              <a:ext uri="{FF2B5EF4-FFF2-40B4-BE49-F238E27FC236}">
                <a16:creationId xmlns:a16="http://schemas.microsoft.com/office/drawing/2014/main" id="{3AA50977-953F-224E-A318-B8739ACB5DFE}"/>
              </a:ext>
            </a:extLst>
          </p:cNvPr>
          <p:cNvSpPr txBox="1"/>
          <p:nvPr/>
        </p:nvSpPr>
        <p:spPr>
          <a:xfrm>
            <a:off x="3275856" y="3739242"/>
            <a:ext cx="1290738" cy="523220"/>
          </a:xfrm>
          <a:prstGeom prst="rect">
            <a:avLst/>
          </a:prstGeom>
          <a:noFill/>
        </p:spPr>
        <p:txBody>
          <a:bodyPr wrap="none" rtlCol="0">
            <a:spAutoFit/>
          </a:bodyPr>
          <a:lstStyle/>
          <a:p>
            <a:r>
              <a:rPr lang="en-US" sz="2800" dirty="0">
                <a:latin typeface="Times" pitchFamily="2" charset="0"/>
              </a:rPr>
              <a:t>Thread </a:t>
            </a:r>
            <a:endParaRPr lang="ru-RU" sz="2800" dirty="0">
              <a:latin typeface="Times" pitchFamily="2" charset="0"/>
            </a:endParaRPr>
          </a:p>
        </p:txBody>
      </p:sp>
      <p:sp>
        <p:nvSpPr>
          <p:cNvPr id="15" name="TextBox 14">
            <a:extLst>
              <a:ext uri="{FF2B5EF4-FFF2-40B4-BE49-F238E27FC236}">
                <a16:creationId xmlns:a16="http://schemas.microsoft.com/office/drawing/2014/main" id="{1A5BED4E-FE19-A14A-A7FA-F1EA6C06ECE7}"/>
              </a:ext>
            </a:extLst>
          </p:cNvPr>
          <p:cNvSpPr txBox="1"/>
          <p:nvPr/>
        </p:nvSpPr>
        <p:spPr>
          <a:xfrm>
            <a:off x="5364088" y="3750114"/>
            <a:ext cx="1290738" cy="523220"/>
          </a:xfrm>
          <a:prstGeom prst="rect">
            <a:avLst/>
          </a:prstGeom>
          <a:noFill/>
        </p:spPr>
        <p:txBody>
          <a:bodyPr wrap="none" rtlCol="0">
            <a:spAutoFit/>
          </a:bodyPr>
          <a:lstStyle/>
          <a:p>
            <a:r>
              <a:rPr lang="en-US" sz="2800" dirty="0">
                <a:latin typeface="Times" pitchFamily="2" charset="0"/>
              </a:rPr>
              <a:t>Thread </a:t>
            </a:r>
            <a:endParaRPr lang="ru-RU" sz="2800" dirty="0">
              <a:latin typeface="Times" pitchFamily="2" charset="0"/>
            </a:endParaRPr>
          </a:p>
        </p:txBody>
      </p:sp>
    </p:spTree>
    <p:extLst>
      <p:ext uri="{BB962C8B-B14F-4D97-AF65-F5344CB8AC3E}">
        <p14:creationId xmlns:p14="http://schemas.microsoft.com/office/powerpoint/2010/main" val="101641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Race condition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38</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0BE13269-7F52-CF4E-A864-77A300FF93E5}"/>
              </a:ext>
            </a:extLst>
          </p:cNvPr>
          <p:cNvPicPr>
            <a:picLocks noChangeAspect="1"/>
          </p:cNvPicPr>
          <p:nvPr/>
        </p:nvPicPr>
        <p:blipFill>
          <a:blip r:embed="rId3"/>
          <a:stretch>
            <a:fillRect/>
          </a:stretch>
        </p:blipFill>
        <p:spPr>
          <a:xfrm>
            <a:off x="-322" y="548681"/>
            <a:ext cx="9144000" cy="5472608"/>
          </a:xfrm>
          <a:prstGeom prst="rect">
            <a:avLst/>
          </a:prstGeom>
        </p:spPr>
      </p:pic>
    </p:spTree>
    <p:extLst>
      <p:ext uri="{BB962C8B-B14F-4D97-AF65-F5344CB8AC3E}">
        <p14:creationId xmlns:p14="http://schemas.microsoft.com/office/powerpoint/2010/main" val="424492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Race condition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39</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FF300D78-1C00-1542-B3CA-D26F1C95EFE1}"/>
              </a:ext>
            </a:extLst>
          </p:cNvPr>
          <p:cNvPicPr>
            <a:picLocks noChangeAspect="1"/>
          </p:cNvPicPr>
          <p:nvPr/>
        </p:nvPicPr>
        <p:blipFill>
          <a:blip r:embed="rId3"/>
          <a:stretch>
            <a:fillRect/>
          </a:stretch>
        </p:blipFill>
        <p:spPr>
          <a:xfrm>
            <a:off x="0" y="708433"/>
            <a:ext cx="9144000" cy="5441133"/>
          </a:xfrm>
          <a:prstGeom prst="rect">
            <a:avLst/>
          </a:prstGeom>
        </p:spPr>
      </p:pic>
    </p:spTree>
    <p:extLst>
      <p:ext uri="{BB962C8B-B14F-4D97-AF65-F5344CB8AC3E}">
        <p14:creationId xmlns:p14="http://schemas.microsoft.com/office/powerpoint/2010/main" val="384436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Hardware basics</a:t>
            </a:r>
          </a:p>
        </p:txBody>
      </p:sp>
    </p:spTree>
    <p:extLst>
      <p:ext uri="{BB962C8B-B14F-4D97-AF65-F5344CB8AC3E}">
        <p14:creationId xmlns:p14="http://schemas.microsoft.com/office/powerpoint/2010/main" val="16010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Critical region (section)</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40</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EDCC2661-4FFD-1242-9722-7AA7DCD2E29C}"/>
              </a:ext>
            </a:extLst>
          </p:cNvPr>
          <p:cNvPicPr>
            <a:picLocks noChangeAspect="1"/>
          </p:cNvPicPr>
          <p:nvPr/>
        </p:nvPicPr>
        <p:blipFill rotWithShape="1">
          <a:blip r:embed="rId3"/>
          <a:srcRect t="34790"/>
          <a:stretch/>
        </p:blipFill>
        <p:spPr>
          <a:xfrm>
            <a:off x="-1" y="1124744"/>
            <a:ext cx="9116443" cy="3653717"/>
          </a:xfrm>
          <a:prstGeom prst="rect">
            <a:avLst/>
          </a:prstGeom>
        </p:spPr>
      </p:pic>
    </p:spTree>
    <p:extLst>
      <p:ext uri="{BB962C8B-B14F-4D97-AF65-F5344CB8AC3E}">
        <p14:creationId xmlns:p14="http://schemas.microsoft.com/office/powerpoint/2010/main" val="42485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Lock (monitor)</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41</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1A8ACC39-D24B-6A45-873B-280A357155E9}"/>
              </a:ext>
            </a:extLst>
          </p:cNvPr>
          <p:cNvPicPr>
            <a:picLocks noChangeAspect="1"/>
          </p:cNvPicPr>
          <p:nvPr/>
        </p:nvPicPr>
        <p:blipFill>
          <a:blip r:embed="rId3"/>
          <a:stretch>
            <a:fillRect/>
          </a:stretch>
        </p:blipFill>
        <p:spPr>
          <a:xfrm>
            <a:off x="0" y="1184563"/>
            <a:ext cx="9144000" cy="4488873"/>
          </a:xfrm>
          <a:prstGeom prst="rect">
            <a:avLst/>
          </a:prstGeom>
        </p:spPr>
      </p:pic>
    </p:spTree>
    <p:extLst>
      <p:ext uri="{BB962C8B-B14F-4D97-AF65-F5344CB8AC3E}">
        <p14:creationId xmlns:p14="http://schemas.microsoft.com/office/powerpoint/2010/main" val="367668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Lock (monitor)</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42</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8378526E-7EA7-0343-AE7E-59FFE7C4AF01}"/>
              </a:ext>
            </a:extLst>
          </p:cNvPr>
          <p:cNvPicPr>
            <a:picLocks noChangeAspect="1"/>
          </p:cNvPicPr>
          <p:nvPr/>
        </p:nvPicPr>
        <p:blipFill rotWithShape="1">
          <a:blip r:embed="rId3"/>
          <a:srcRect l="10971"/>
          <a:stretch/>
        </p:blipFill>
        <p:spPr>
          <a:xfrm>
            <a:off x="611560" y="548234"/>
            <a:ext cx="7849265" cy="5473054"/>
          </a:xfrm>
          <a:prstGeom prst="rect">
            <a:avLst/>
          </a:prstGeom>
        </p:spPr>
      </p:pic>
    </p:spTree>
    <p:extLst>
      <p:ext uri="{BB962C8B-B14F-4D97-AF65-F5344CB8AC3E}">
        <p14:creationId xmlns:p14="http://schemas.microsoft.com/office/powerpoint/2010/main" val="396679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4</a:t>
            </a:r>
          </a:p>
        </p:txBody>
      </p:sp>
    </p:spTree>
    <p:extLst>
      <p:ext uri="{BB962C8B-B14F-4D97-AF65-F5344CB8AC3E}">
        <p14:creationId xmlns:p14="http://schemas.microsoft.com/office/powerpoint/2010/main" val="307769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Synchronization</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44</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D8D7E857-696B-404E-964D-7343CAC69209}"/>
              </a:ext>
            </a:extLst>
          </p:cNvPr>
          <p:cNvPicPr>
            <a:picLocks noChangeAspect="1"/>
          </p:cNvPicPr>
          <p:nvPr/>
        </p:nvPicPr>
        <p:blipFill>
          <a:blip r:embed="rId3"/>
          <a:stretch>
            <a:fillRect/>
          </a:stretch>
        </p:blipFill>
        <p:spPr>
          <a:xfrm>
            <a:off x="35496" y="620688"/>
            <a:ext cx="9144000" cy="5194825"/>
          </a:xfrm>
          <a:prstGeom prst="rect">
            <a:avLst/>
          </a:prstGeom>
        </p:spPr>
      </p:pic>
    </p:spTree>
    <p:extLst>
      <p:ext uri="{BB962C8B-B14F-4D97-AF65-F5344CB8AC3E}">
        <p14:creationId xmlns:p14="http://schemas.microsoft.com/office/powerpoint/2010/main" val="315279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JMM</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45</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1026" name="Picture 2">
            <a:extLst>
              <a:ext uri="{FF2B5EF4-FFF2-40B4-BE49-F238E27FC236}">
                <a16:creationId xmlns:a16="http://schemas.microsoft.com/office/drawing/2014/main" id="{4B83CFE1-28DA-A94D-8236-AB6F36840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7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JMM</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46</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1E14C9C3-171A-1146-ADAB-D4980204B9FD}"/>
              </a:ext>
            </a:extLst>
          </p:cNvPr>
          <p:cNvPicPr>
            <a:picLocks noChangeAspect="1"/>
          </p:cNvPicPr>
          <p:nvPr/>
        </p:nvPicPr>
        <p:blipFill>
          <a:blip r:embed="rId3"/>
          <a:stretch>
            <a:fillRect/>
          </a:stretch>
        </p:blipFill>
        <p:spPr>
          <a:xfrm>
            <a:off x="0" y="1340768"/>
            <a:ext cx="9144000" cy="2712627"/>
          </a:xfrm>
          <a:prstGeom prst="rect">
            <a:avLst/>
          </a:prstGeom>
        </p:spPr>
      </p:pic>
    </p:spTree>
    <p:extLst>
      <p:ext uri="{BB962C8B-B14F-4D97-AF65-F5344CB8AC3E}">
        <p14:creationId xmlns:p14="http://schemas.microsoft.com/office/powerpoint/2010/main" val="110513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Model properties</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47</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6" name="Picture 5">
            <a:extLst>
              <a:ext uri="{FF2B5EF4-FFF2-40B4-BE49-F238E27FC236}">
                <a16:creationId xmlns:a16="http://schemas.microsoft.com/office/drawing/2014/main" id="{2E43E005-5612-BB41-A0F0-A357076623BC}"/>
              </a:ext>
            </a:extLst>
          </p:cNvPr>
          <p:cNvPicPr>
            <a:picLocks noChangeAspect="1"/>
          </p:cNvPicPr>
          <p:nvPr/>
        </p:nvPicPr>
        <p:blipFill>
          <a:blip r:embed="rId3"/>
          <a:stretch>
            <a:fillRect/>
          </a:stretch>
        </p:blipFill>
        <p:spPr>
          <a:xfrm>
            <a:off x="503745" y="1412330"/>
            <a:ext cx="8280920" cy="3678559"/>
          </a:xfrm>
          <a:prstGeom prst="rect">
            <a:avLst/>
          </a:prstGeom>
        </p:spPr>
      </p:pic>
    </p:spTree>
    <p:extLst>
      <p:ext uri="{BB962C8B-B14F-4D97-AF65-F5344CB8AC3E}">
        <p14:creationId xmlns:p14="http://schemas.microsoft.com/office/powerpoint/2010/main" val="1694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48</a:t>
            </a:fld>
            <a:endParaRPr lang="de-DE"/>
          </a:p>
        </p:txBody>
      </p:sp>
      <p:pic>
        <p:nvPicPr>
          <p:cNvPr id="3" name="Picture 2">
            <a:extLst>
              <a:ext uri="{FF2B5EF4-FFF2-40B4-BE49-F238E27FC236}">
                <a16:creationId xmlns:a16="http://schemas.microsoft.com/office/drawing/2014/main" id="{5B924A53-9642-2344-81F7-F3CB06A8FC98}"/>
              </a:ext>
            </a:extLst>
          </p:cNvPr>
          <p:cNvPicPr>
            <a:picLocks noChangeAspect="1"/>
          </p:cNvPicPr>
          <p:nvPr/>
        </p:nvPicPr>
        <p:blipFill rotWithShape="1">
          <a:blip r:embed="rId3"/>
          <a:srcRect t="5438" b="15859"/>
          <a:stretch/>
        </p:blipFill>
        <p:spPr>
          <a:xfrm>
            <a:off x="367784" y="752924"/>
            <a:ext cx="8631742" cy="5112568"/>
          </a:xfrm>
          <a:prstGeom prst="rect">
            <a:avLst/>
          </a:prstGeom>
        </p:spPr>
      </p:pic>
      <p:sp>
        <p:nvSpPr>
          <p:cNvPr id="6" name="Title 1">
            <a:extLst>
              <a:ext uri="{FF2B5EF4-FFF2-40B4-BE49-F238E27FC236}">
                <a16:creationId xmlns:a16="http://schemas.microsoft.com/office/drawing/2014/main" id="{304F2F5E-37A2-C647-9D30-F0C222A584D8}"/>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Tree>
    <p:extLst>
      <p:ext uri="{BB962C8B-B14F-4D97-AF65-F5344CB8AC3E}">
        <p14:creationId xmlns:p14="http://schemas.microsoft.com/office/powerpoint/2010/main" val="207867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49</a:t>
            </a:fld>
            <a:endParaRPr lang="de-DE"/>
          </a:p>
        </p:txBody>
      </p:sp>
      <p:sp>
        <p:nvSpPr>
          <p:cNvPr id="6" name="Title 1">
            <a:extLst>
              <a:ext uri="{FF2B5EF4-FFF2-40B4-BE49-F238E27FC236}">
                <a16:creationId xmlns:a16="http://schemas.microsoft.com/office/drawing/2014/main" id="{304F2F5E-37A2-C647-9D30-F0C222A584D8}"/>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pic>
        <p:nvPicPr>
          <p:cNvPr id="3074" name="Picture 2" descr="Image result for java memory model">
            <a:extLst>
              <a:ext uri="{FF2B5EF4-FFF2-40B4-BE49-F238E27FC236}">
                <a16:creationId xmlns:a16="http://schemas.microsoft.com/office/drawing/2014/main" id="{D9CCB59C-E3EE-3542-9280-72947ED73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8" y="836712"/>
            <a:ext cx="5740400" cy="505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37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The World we are living in</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a:t>
            </a:fld>
            <a:endParaRPr lang="de-DE"/>
          </a:p>
        </p:txBody>
      </p:sp>
      <p:pic>
        <p:nvPicPr>
          <p:cNvPr id="3" name="Picture 2">
            <a:extLst>
              <a:ext uri="{FF2B5EF4-FFF2-40B4-BE49-F238E27FC236}">
                <a16:creationId xmlns:a16="http://schemas.microsoft.com/office/drawing/2014/main" id="{30806580-9188-634A-8CB6-42619DA12D8B}"/>
              </a:ext>
            </a:extLst>
          </p:cNvPr>
          <p:cNvPicPr>
            <a:picLocks noChangeAspect="1"/>
          </p:cNvPicPr>
          <p:nvPr/>
        </p:nvPicPr>
        <p:blipFill>
          <a:blip r:embed="rId3"/>
          <a:stretch>
            <a:fillRect/>
          </a:stretch>
        </p:blipFill>
        <p:spPr>
          <a:xfrm>
            <a:off x="1121060" y="836712"/>
            <a:ext cx="6475276" cy="5195427"/>
          </a:xfrm>
          <a:prstGeom prst="rect">
            <a:avLst/>
          </a:prstGeom>
        </p:spPr>
      </p:pic>
    </p:spTree>
    <p:extLst>
      <p:ext uri="{BB962C8B-B14F-4D97-AF65-F5344CB8AC3E}">
        <p14:creationId xmlns:p14="http://schemas.microsoft.com/office/powerpoint/2010/main" val="274289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Atomicity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50</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6146" name="Picture 2">
            <a:extLst>
              <a:ext uri="{FF2B5EF4-FFF2-40B4-BE49-F238E27FC236}">
                <a16:creationId xmlns:a16="http://schemas.microsoft.com/office/drawing/2014/main" id="{963406B3-42F8-8846-B05E-59CB3DB82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821"/>
          <a:stretch/>
        </p:blipFill>
        <p:spPr bwMode="auto">
          <a:xfrm>
            <a:off x="1475656" y="1788287"/>
            <a:ext cx="5904538" cy="324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30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Atomicity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51</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a:extLst>
              <a:ext uri="{FF2B5EF4-FFF2-40B4-BE49-F238E27FC236}">
                <a16:creationId xmlns:a16="http://schemas.microsoft.com/office/drawing/2014/main" id="{8B4C28EC-BFBF-754A-8327-DBAAE7714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37"/>
          <a:stretch/>
        </p:blipFill>
        <p:spPr bwMode="auto">
          <a:xfrm>
            <a:off x="1510978" y="1422400"/>
            <a:ext cx="6121400" cy="373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65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Visibility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52</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12290" name="Picture 2" descr="The CPU cache used by Thread 1 and main memory contains different values for the counter variable.">
            <a:extLst>
              <a:ext uri="{FF2B5EF4-FFF2-40B4-BE49-F238E27FC236}">
                <a16:creationId xmlns:a16="http://schemas.microsoft.com/office/drawing/2014/main" id="{B4C4C378-59ED-6F4C-8EDC-95A1FDD10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857250"/>
            <a:ext cx="59436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22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Reordering</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53</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6" name="Picture 5">
            <a:extLst>
              <a:ext uri="{FF2B5EF4-FFF2-40B4-BE49-F238E27FC236}">
                <a16:creationId xmlns:a16="http://schemas.microsoft.com/office/drawing/2014/main" id="{93011C40-D45E-CD43-B77B-D83960FB7BE9}"/>
              </a:ext>
            </a:extLst>
          </p:cNvPr>
          <p:cNvPicPr>
            <a:picLocks noChangeAspect="1"/>
          </p:cNvPicPr>
          <p:nvPr/>
        </p:nvPicPr>
        <p:blipFill>
          <a:blip r:embed="rId3"/>
          <a:stretch>
            <a:fillRect/>
          </a:stretch>
        </p:blipFill>
        <p:spPr>
          <a:xfrm>
            <a:off x="2195736" y="491120"/>
            <a:ext cx="4392488" cy="5614926"/>
          </a:xfrm>
          <a:prstGeom prst="rect">
            <a:avLst/>
          </a:prstGeom>
        </p:spPr>
      </p:pic>
    </p:spTree>
    <p:extLst>
      <p:ext uri="{BB962C8B-B14F-4D97-AF65-F5344CB8AC3E}">
        <p14:creationId xmlns:p14="http://schemas.microsoft.com/office/powerpoint/2010/main" val="7934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Reordering</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54</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098" name="Picture 2">
            <a:extLst>
              <a:ext uri="{FF2B5EF4-FFF2-40B4-BE49-F238E27FC236}">
                <a16:creationId xmlns:a16="http://schemas.microsoft.com/office/drawing/2014/main" id="{6DED7D24-F40F-BD4A-AB7E-8550977169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2343"/>
          <a:stretch/>
        </p:blipFill>
        <p:spPr bwMode="auto">
          <a:xfrm>
            <a:off x="0" y="1325563"/>
            <a:ext cx="9144000" cy="368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09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Model properties</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55</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1015AE7C-88BF-434E-9F3F-3630A16CE043}"/>
              </a:ext>
            </a:extLst>
          </p:cNvPr>
          <p:cNvPicPr>
            <a:picLocks noChangeAspect="1"/>
          </p:cNvPicPr>
          <p:nvPr/>
        </p:nvPicPr>
        <p:blipFill>
          <a:blip r:embed="rId3"/>
          <a:stretch>
            <a:fillRect/>
          </a:stretch>
        </p:blipFill>
        <p:spPr>
          <a:xfrm>
            <a:off x="0" y="1398021"/>
            <a:ext cx="9144000" cy="4061958"/>
          </a:xfrm>
          <a:prstGeom prst="rect">
            <a:avLst/>
          </a:prstGeom>
        </p:spPr>
      </p:pic>
    </p:spTree>
    <p:extLst>
      <p:ext uri="{BB962C8B-B14F-4D97-AF65-F5344CB8AC3E}">
        <p14:creationId xmlns:p14="http://schemas.microsoft.com/office/powerpoint/2010/main" val="58413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Volatile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56</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8522B423-3E4D-424E-812F-855AE0CF6FA9}"/>
              </a:ext>
            </a:extLst>
          </p:cNvPr>
          <p:cNvPicPr>
            <a:picLocks noChangeAspect="1"/>
          </p:cNvPicPr>
          <p:nvPr/>
        </p:nvPicPr>
        <p:blipFill>
          <a:blip r:embed="rId3"/>
          <a:stretch>
            <a:fillRect/>
          </a:stretch>
        </p:blipFill>
        <p:spPr>
          <a:xfrm>
            <a:off x="0" y="764704"/>
            <a:ext cx="9144000" cy="4760394"/>
          </a:xfrm>
          <a:prstGeom prst="rect">
            <a:avLst/>
          </a:prstGeom>
        </p:spPr>
      </p:pic>
    </p:spTree>
    <p:extLst>
      <p:ext uri="{BB962C8B-B14F-4D97-AF65-F5344CB8AC3E}">
        <p14:creationId xmlns:p14="http://schemas.microsoft.com/office/powerpoint/2010/main" val="30147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Volatile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57</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3A3A14C3-328B-DC45-99FE-EFD6F929EE83}"/>
              </a:ext>
            </a:extLst>
          </p:cNvPr>
          <p:cNvPicPr>
            <a:picLocks noChangeAspect="1"/>
          </p:cNvPicPr>
          <p:nvPr/>
        </p:nvPicPr>
        <p:blipFill>
          <a:blip r:embed="rId3"/>
          <a:stretch>
            <a:fillRect/>
          </a:stretch>
        </p:blipFill>
        <p:spPr>
          <a:xfrm>
            <a:off x="0" y="1562138"/>
            <a:ext cx="9144000" cy="3733724"/>
          </a:xfrm>
          <a:prstGeom prst="rect">
            <a:avLst/>
          </a:prstGeom>
        </p:spPr>
      </p:pic>
    </p:spTree>
    <p:extLst>
      <p:ext uri="{BB962C8B-B14F-4D97-AF65-F5344CB8AC3E}">
        <p14:creationId xmlns:p14="http://schemas.microsoft.com/office/powerpoint/2010/main" val="105000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Happens before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58</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E1D5B6AD-6EB9-BB47-9DF5-CAE02D0D36DA}"/>
              </a:ext>
            </a:extLst>
          </p:cNvPr>
          <p:cNvSpPr/>
          <p:nvPr/>
        </p:nvSpPr>
        <p:spPr>
          <a:xfrm>
            <a:off x="35496" y="1844824"/>
            <a:ext cx="9108504" cy="1938992"/>
          </a:xfrm>
          <a:prstGeom prst="rect">
            <a:avLst/>
          </a:prstGeom>
        </p:spPr>
        <p:txBody>
          <a:bodyPr wrap="square">
            <a:spAutoFit/>
          </a:bodyPr>
          <a:lstStyle/>
          <a:p>
            <a:r>
              <a:rPr lang="en-GB" sz="2400" dirty="0">
                <a:latin typeface="Times" pitchFamily="2" charset="0"/>
              </a:rPr>
              <a:t>Happens-before relationship is a guarantee that action performed by one thread is visible to another action in different thread. </a:t>
            </a:r>
          </a:p>
          <a:p>
            <a:endParaRPr lang="en-GB" sz="2400" b="1" dirty="0">
              <a:latin typeface="Times" pitchFamily="2" charset="0"/>
            </a:endParaRPr>
          </a:p>
          <a:p>
            <a:r>
              <a:rPr lang="en-GB" sz="2400" b="1" dirty="0">
                <a:latin typeface="Times" pitchFamily="2" charset="0"/>
              </a:rPr>
              <a:t>Transitivity</a:t>
            </a:r>
            <a:r>
              <a:rPr lang="en-GB" sz="2400" dirty="0">
                <a:latin typeface="Times" pitchFamily="2" charset="0"/>
              </a:rPr>
              <a:t>: If A happens-before B, and B happens-before C, then A happens-before C.</a:t>
            </a:r>
            <a:endParaRPr lang="ru-RU" sz="2400" dirty="0">
              <a:latin typeface="Times" pitchFamily="2" charset="0"/>
            </a:endParaRPr>
          </a:p>
        </p:txBody>
      </p:sp>
    </p:spTree>
    <p:extLst>
      <p:ext uri="{BB962C8B-B14F-4D97-AF65-F5344CB8AC3E}">
        <p14:creationId xmlns:p14="http://schemas.microsoft.com/office/powerpoint/2010/main" val="178725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Single thread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59</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a:extLst>
              <a:ext uri="{FF2B5EF4-FFF2-40B4-BE49-F238E27FC236}">
                <a16:creationId xmlns:a16="http://schemas.microsoft.com/office/drawing/2014/main" id="{D7D2AD17-DD7A-5A47-85F9-A010AA80F5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13" t="5416" r="6353" b="18595"/>
          <a:stretch/>
        </p:blipFill>
        <p:spPr bwMode="auto">
          <a:xfrm>
            <a:off x="2483768" y="2564905"/>
            <a:ext cx="3600400" cy="28083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9AB93BF-BF58-294B-856C-7CE5E2A5B03E}"/>
              </a:ext>
            </a:extLst>
          </p:cNvPr>
          <p:cNvSpPr/>
          <p:nvPr/>
        </p:nvSpPr>
        <p:spPr>
          <a:xfrm>
            <a:off x="107504" y="1054743"/>
            <a:ext cx="8856984" cy="830997"/>
          </a:xfrm>
          <a:prstGeom prst="rect">
            <a:avLst/>
          </a:prstGeom>
        </p:spPr>
        <p:txBody>
          <a:bodyPr wrap="square">
            <a:spAutoFit/>
          </a:bodyPr>
          <a:lstStyle/>
          <a:p>
            <a:r>
              <a:rPr lang="en-GB" sz="2400" b="1" dirty="0">
                <a:latin typeface="Times" pitchFamily="2" charset="0"/>
              </a:rPr>
              <a:t>Single thread rule</a:t>
            </a:r>
            <a:r>
              <a:rPr lang="en-GB" sz="2400" dirty="0">
                <a:latin typeface="Times" pitchFamily="2" charset="0"/>
              </a:rPr>
              <a:t>: Each action in a single thread happens-before every action in that thread that comes later in the program order. </a:t>
            </a:r>
            <a:endParaRPr lang="ru-RU" sz="2400" dirty="0">
              <a:latin typeface="Times" pitchFamily="2" charset="0"/>
            </a:endParaRPr>
          </a:p>
        </p:txBody>
      </p:sp>
    </p:spTree>
    <p:extLst>
      <p:ext uri="{BB962C8B-B14F-4D97-AF65-F5344CB8AC3E}">
        <p14:creationId xmlns:p14="http://schemas.microsoft.com/office/powerpoint/2010/main" val="370055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Computer architecture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a:t>
            </a:fld>
            <a:endParaRPr lang="de-DE"/>
          </a:p>
        </p:txBody>
      </p:sp>
      <p:pic>
        <p:nvPicPr>
          <p:cNvPr id="6" name="Picture 5">
            <a:extLst>
              <a:ext uri="{FF2B5EF4-FFF2-40B4-BE49-F238E27FC236}">
                <a16:creationId xmlns:a16="http://schemas.microsoft.com/office/drawing/2014/main" id="{3BFF5902-E17B-204A-9694-2A8776E23C64}"/>
              </a:ext>
            </a:extLst>
          </p:cNvPr>
          <p:cNvPicPr>
            <a:picLocks noChangeAspect="1"/>
          </p:cNvPicPr>
          <p:nvPr/>
        </p:nvPicPr>
        <p:blipFill rotWithShape="1">
          <a:blip r:embed="rId3"/>
          <a:srcRect b="15727"/>
          <a:stretch/>
        </p:blipFill>
        <p:spPr>
          <a:xfrm>
            <a:off x="899592" y="836712"/>
            <a:ext cx="7622814" cy="4536504"/>
          </a:xfrm>
          <a:prstGeom prst="rect">
            <a:avLst/>
          </a:prstGeom>
        </p:spPr>
      </p:pic>
    </p:spTree>
    <p:extLst>
      <p:ext uri="{BB962C8B-B14F-4D97-AF65-F5344CB8AC3E}">
        <p14:creationId xmlns:p14="http://schemas.microsoft.com/office/powerpoint/2010/main" val="350368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Monitor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60</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B9791E18-E4EA-2246-A90C-CD239B3F3640}"/>
              </a:ext>
            </a:extLst>
          </p:cNvPr>
          <p:cNvSpPr/>
          <p:nvPr/>
        </p:nvSpPr>
        <p:spPr>
          <a:xfrm>
            <a:off x="107504" y="718462"/>
            <a:ext cx="9036496" cy="1200329"/>
          </a:xfrm>
          <a:prstGeom prst="rect">
            <a:avLst/>
          </a:prstGeom>
        </p:spPr>
        <p:txBody>
          <a:bodyPr wrap="square">
            <a:spAutoFit/>
          </a:bodyPr>
          <a:lstStyle/>
          <a:p>
            <a:r>
              <a:rPr lang="en-GB" sz="2400" b="1" dirty="0">
                <a:latin typeface="Times" pitchFamily="2" charset="0"/>
              </a:rPr>
              <a:t>Monitor lock rule</a:t>
            </a:r>
            <a:r>
              <a:rPr lang="en-GB" sz="2400" dirty="0">
                <a:latin typeface="Times" pitchFamily="2" charset="0"/>
              </a:rPr>
              <a:t>: An unlock on a monitor lock (exiting synchronized method/block) happens-before every subsequent acquiring on the same monitor lock. </a:t>
            </a:r>
            <a:endParaRPr lang="ru-RU" sz="2400" dirty="0">
              <a:latin typeface="Times" pitchFamily="2" charset="0"/>
            </a:endParaRPr>
          </a:p>
        </p:txBody>
      </p:sp>
      <p:pic>
        <p:nvPicPr>
          <p:cNvPr id="8194" name="Picture 2">
            <a:extLst>
              <a:ext uri="{FF2B5EF4-FFF2-40B4-BE49-F238E27FC236}">
                <a16:creationId xmlns:a16="http://schemas.microsoft.com/office/drawing/2014/main" id="{E24DBDD3-B3BF-E04E-B321-1C2C223218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91" b="17534"/>
          <a:stretch/>
        </p:blipFill>
        <p:spPr bwMode="auto">
          <a:xfrm>
            <a:off x="1115616" y="2348880"/>
            <a:ext cx="7308304" cy="3196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637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Volatile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61</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F5A994EB-8D1A-2F45-9768-1B408402FCD4}"/>
              </a:ext>
            </a:extLst>
          </p:cNvPr>
          <p:cNvSpPr/>
          <p:nvPr/>
        </p:nvSpPr>
        <p:spPr>
          <a:xfrm>
            <a:off x="90112" y="588828"/>
            <a:ext cx="9036174" cy="1938992"/>
          </a:xfrm>
          <a:prstGeom prst="rect">
            <a:avLst/>
          </a:prstGeom>
        </p:spPr>
        <p:txBody>
          <a:bodyPr wrap="square">
            <a:spAutoFit/>
          </a:bodyPr>
          <a:lstStyle/>
          <a:p>
            <a:r>
              <a:rPr lang="en-GB" sz="2400" b="1" dirty="0">
                <a:latin typeface="Times" pitchFamily="2" charset="0"/>
              </a:rPr>
              <a:t>Volatile variable rule</a:t>
            </a:r>
            <a:r>
              <a:rPr lang="en-GB" sz="2400" dirty="0">
                <a:latin typeface="Times" pitchFamily="2" charset="0"/>
              </a:rPr>
              <a:t>: A write to a volatile field happens-before every subsequent read of that same field. Writes and reads of volatile fields have similar memory consistency effects as entering and exiting monitors (synchronized block around reads and writes), but without actually acquiring monitors/locks. </a:t>
            </a:r>
            <a:endParaRPr lang="ru-RU" sz="2400" dirty="0">
              <a:latin typeface="Times" pitchFamily="2" charset="0"/>
            </a:endParaRPr>
          </a:p>
        </p:txBody>
      </p:sp>
      <p:pic>
        <p:nvPicPr>
          <p:cNvPr id="9218" name="Picture 2">
            <a:extLst>
              <a:ext uri="{FF2B5EF4-FFF2-40B4-BE49-F238E27FC236}">
                <a16:creationId xmlns:a16="http://schemas.microsoft.com/office/drawing/2014/main" id="{21C7E3CD-8B72-4944-8067-5BD613E834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8" b="8972"/>
          <a:stretch/>
        </p:blipFill>
        <p:spPr bwMode="auto">
          <a:xfrm>
            <a:off x="583937" y="2644984"/>
            <a:ext cx="7807526" cy="337630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844A94E-16A3-1348-ABB5-B55DB66FB932}"/>
              </a:ext>
            </a:extLst>
          </p:cNvPr>
          <p:cNvSpPr/>
          <p:nvPr/>
        </p:nvSpPr>
        <p:spPr bwMode="auto">
          <a:xfrm>
            <a:off x="5832936" y="5277792"/>
            <a:ext cx="2727127" cy="6237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267809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start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62</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3D91ACA7-F0A7-0349-9FC1-4C0BB95763B2}"/>
              </a:ext>
            </a:extLst>
          </p:cNvPr>
          <p:cNvSpPr/>
          <p:nvPr/>
        </p:nvSpPr>
        <p:spPr>
          <a:xfrm>
            <a:off x="179512" y="471664"/>
            <a:ext cx="8964488" cy="1938992"/>
          </a:xfrm>
          <a:prstGeom prst="rect">
            <a:avLst/>
          </a:prstGeom>
        </p:spPr>
        <p:txBody>
          <a:bodyPr wrap="square">
            <a:spAutoFit/>
          </a:bodyPr>
          <a:lstStyle/>
          <a:p>
            <a:r>
              <a:rPr lang="en-GB" sz="2400" b="1" dirty="0">
                <a:latin typeface="Times" pitchFamily="2" charset="0"/>
              </a:rPr>
              <a:t>Thread start rule</a:t>
            </a:r>
            <a:r>
              <a:rPr lang="en-GB" sz="2400" dirty="0">
                <a:latin typeface="Times" pitchFamily="2" charset="0"/>
              </a:rPr>
              <a:t>: A call to </a:t>
            </a:r>
            <a:r>
              <a:rPr lang="en-GB" sz="2400" dirty="0" err="1">
                <a:latin typeface="Times" pitchFamily="2" charset="0"/>
              </a:rPr>
              <a:t>Thread.start</a:t>
            </a:r>
            <a:r>
              <a:rPr lang="en-GB" sz="2400" dirty="0">
                <a:latin typeface="Times" pitchFamily="2" charset="0"/>
              </a:rPr>
              <a:t>() on a thread happens-before every action in the started thread. Say thread A spawns a new thread B by calling thread </a:t>
            </a:r>
            <a:r>
              <a:rPr lang="en-GB" sz="2400" dirty="0" err="1">
                <a:latin typeface="Times" pitchFamily="2" charset="0"/>
              </a:rPr>
              <a:t>A.start</a:t>
            </a:r>
            <a:r>
              <a:rPr lang="en-GB" sz="2400" dirty="0">
                <a:latin typeface="Times" pitchFamily="2" charset="0"/>
              </a:rPr>
              <a:t>(). All actions performed in thread B's run method will see thread A's calling thread </a:t>
            </a:r>
            <a:r>
              <a:rPr lang="en-GB" sz="2400" dirty="0" err="1">
                <a:latin typeface="Times" pitchFamily="2" charset="0"/>
              </a:rPr>
              <a:t>A.start</a:t>
            </a:r>
            <a:r>
              <a:rPr lang="en-GB" sz="2400" dirty="0">
                <a:latin typeface="Times" pitchFamily="2" charset="0"/>
              </a:rPr>
              <a:t>() method and before that (only in thread A) happened before them.</a:t>
            </a:r>
            <a:endParaRPr lang="ru-RU" sz="2400" dirty="0">
              <a:latin typeface="Times" pitchFamily="2" charset="0"/>
            </a:endParaRPr>
          </a:p>
        </p:txBody>
      </p:sp>
      <p:pic>
        <p:nvPicPr>
          <p:cNvPr id="10242" name="Picture 2">
            <a:extLst>
              <a:ext uri="{FF2B5EF4-FFF2-40B4-BE49-F238E27FC236}">
                <a16:creationId xmlns:a16="http://schemas.microsoft.com/office/drawing/2014/main" id="{7B37949E-FB93-FB4D-9EA3-918152D74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46" b="16092"/>
          <a:stretch/>
        </p:blipFill>
        <p:spPr bwMode="auto">
          <a:xfrm>
            <a:off x="710878" y="2497150"/>
            <a:ext cx="7721600"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24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join rule</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63</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3" name="Rectangle 2">
            <a:extLst>
              <a:ext uri="{FF2B5EF4-FFF2-40B4-BE49-F238E27FC236}">
                <a16:creationId xmlns:a16="http://schemas.microsoft.com/office/drawing/2014/main" id="{75E22910-45FE-7E42-BC26-97E415D33FB6}"/>
              </a:ext>
            </a:extLst>
          </p:cNvPr>
          <p:cNvSpPr/>
          <p:nvPr/>
        </p:nvSpPr>
        <p:spPr>
          <a:xfrm>
            <a:off x="404120" y="483809"/>
            <a:ext cx="8568952" cy="2677656"/>
          </a:xfrm>
          <a:prstGeom prst="rect">
            <a:avLst/>
          </a:prstGeom>
        </p:spPr>
        <p:txBody>
          <a:bodyPr wrap="square">
            <a:spAutoFit/>
          </a:bodyPr>
          <a:lstStyle/>
          <a:p>
            <a:r>
              <a:rPr lang="en-GB" sz="2400" b="1" dirty="0">
                <a:latin typeface="Times" pitchFamily="2" charset="0"/>
              </a:rPr>
              <a:t>Thread join rule</a:t>
            </a:r>
            <a:r>
              <a:rPr lang="en-GB" sz="2400" dirty="0">
                <a:latin typeface="Times" pitchFamily="2" charset="0"/>
              </a:rPr>
              <a:t>: All actions in a thread happen-before any other thread successfully returns from a join on that thread. Say thread A spawns a new thread B by calling </a:t>
            </a:r>
            <a:r>
              <a:rPr lang="en-GB" sz="2400" dirty="0" err="1">
                <a:latin typeface="Times" pitchFamily="2" charset="0"/>
              </a:rPr>
              <a:t>threadA.start</a:t>
            </a:r>
            <a:r>
              <a:rPr lang="en-GB" sz="2400" dirty="0">
                <a:latin typeface="Times" pitchFamily="2" charset="0"/>
              </a:rPr>
              <a:t>() then calls </a:t>
            </a:r>
            <a:r>
              <a:rPr lang="en-GB" sz="2400" dirty="0" err="1">
                <a:latin typeface="Times" pitchFamily="2" charset="0"/>
              </a:rPr>
              <a:t>threadA.join</a:t>
            </a:r>
            <a:r>
              <a:rPr lang="en-GB" sz="2400" dirty="0">
                <a:latin typeface="Times" pitchFamily="2" charset="0"/>
              </a:rPr>
              <a:t>(). Thread A will wait at join() call until thread B's run method finishes. After join method returns, all subsequent actions in thread A will see all actions performed in thread B's run method happened before them. </a:t>
            </a:r>
            <a:endParaRPr lang="ru-RU" sz="2400" dirty="0">
              <a:latin typeface="Times" pitchFamily="2" charset="0"/>
            </a:endParaRPr>
          </a:p>
        </p:txBody>
      </p:sp>
      <p:pic>
        <p:nvPicPr>
          <p:cNvPr id="11266" name="Picture 2">
            <a:extLst>
              <a:ext uri="{FF2B5EF4-FFF2-40B4-BE49-F238E27FC236}">
                <a16:creationId xmlns:a16="http://schemas.microsoft.com/office/drawing/2014/main" id="{6E8B4788-BCFC-BE4A-A5AD-8D759F0BC3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86" b="2005"/>
          <a:stretch/>
        </p:blipFill>
        <p:spPr bwMode="auto">
          <a:xfrm>
            <a:off x="1228249" y="3050648"/>
            <a:ext cx="6129803" cy="29196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9FEB399-3F20-B247-8199-32260FEB84E3}"/>
              </a:ext>
            </a:extLst>
          </p:cNvPr>
          <p:cNvSpPr/>
          <p:nvPr/>
        </p:nvSpPr>
        <p:spPr bwMode="auto">
          <a:xfrm>
            <a:off x="5373869" y="5332260"/>
            <a:ext cx="2808312"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17774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safety</a:t>
            </a:r>
          </a:p>
          <a:p>
            <a:endParaRPr lang="en-US" kern="0" dirty="0">
              <a:latin typeface="TeleGrotesk Headline"/>
            </a:endParaRP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64</a:t>
            </a:fld>
            <a:endParaRPr lang="de-DE"/>
          </a:p>
        </p:txBody>
      </p:sp>
      <p:sp>
        <p:nvSpPr>
          <p:cNvPr id="8" name="Rectangle 7">
            <a:extLst>
              <a:ext uri="{FF2B5EF4-FFF2-40B4-BE49-F238E27FC236}">
                <a16:creationId xmlns:a16="http://schemas.microsoft.com/office/drawing/2014/main" id="{6D334F49-7961-F94B-BC20-3CD12B13385F}"/>
              </a:ext>
            </a:extLst>
          </p:cNvPr>
          <p:cNvSpPr/>
          <p:nvPr/>
        </p:nvSpPr>
        <p:spPr bwMode="auto">
          <a:xfrm>
            <a:off x="0" y="2348880"/>
            <a:ext cx="7308304" cy="296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0" name="Rectangle 9">
            <a:extLst>
              <a:ext uri="{FF2B5EF4-FFF2-40B4-BE49-F238E27FC236}">
                <a16:creationId xmlns:a16="http://schemas.microsoft.com/office/drawing/2014/main" id="{69FEB399-3F20-B247-8199-32260FEB84E3}"/>
              </a:ext>
            </a:extLst>
          </p:cNvPr>
          <p:cNvSpPr/>
          <p:nvPr/>
        </p:nvSpPr>
        <p:spPr bwMode="auto">
          <a:xfrm>
            <a:off x="5373869" y="5332260"/>
            <a:ext cx="2808312"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Rectangle 1">
            <a:extLst>
              <a:ext uri="{FF2B5EF4-FFF2-40B4-BE49-F238E27FC236}">
                <a16:creationId xmlns:a16="http://schemas.microsoft.com/office/drawing/2014/main" id="{2BCCAFE0-4F4E-6742-8F7D-B3AE078E3948}"/>
              </a:ext>
            </a:extLst>
          </p:cNvPr>
          <p:cNvSpPr/>
          <p:nvPr/>
        </p:nvSpPr>
        <p:spPr>
          <a:xfrm>
            <a:off x="539552" y="742182"/>
            <a:ext cx="7920879" cy="615553"/>
          </a:xfrm>
          <a:prstGeom prst="rect">
            <a:avLst/>
          </a:prstGeom>
        </p:spPr>
        <p:txBody>
          <a:bodyPr wrap="square">
            <a:spAutoFit/>
          </a:bodyPr>
          <a:lstStyle/>
          <a:p>
            <a:pPr eaLnBrk="1" hangingPunct="1">
              <a:lnSpc>
                <a:spcPct val="80000"/>
              </a:lnSpc>
            </a:pPr>
            <a:r>
              <a:rPr lang="en-US" sz="4000" dirty="0">
                <a:solidFill>
                  <a:schemeClr val="tx2"/>
                </a:solidFill>
                <a:latin typeface="Times" pitchFamily="2" charset="0"/>
              </a:rPr>
              <a:t>thread safety = atomicity + visibility</a:t>
            </a:r>
          </a:p>
        </p:txBody>
      </p:sp>
      <p:pic>
        <p:nvPicPr>
          <p:cNvPr id="12290" name="Picture 2" descr="Image result for thread safety">
            <a:extLst>
              <a:ext uri="{FF2B5EF4-FFF2-40B4-BE49-F238E27FC236}">
                <a16:creationId xmlns:a16="http://schemas.microsoft.com/office/drawing/2014/main" id="{2E5A284F-DF43-AD42-AC82-B9EC10DBC6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3" t="18450" r="1089" b="6273"/>
          <a:stretch/>
        </p:blipFill>
        <p:spPr bwMode="auto">
          <a:xfrm>
            <a:off x="1475655" y="1556792"/>
            <a:ext cx="6683243"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9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5,6,7</a:t>
            </a:r>
          </a:p>
        </p:txBody>
      </p:sp>
    </p:spTree>
    <p:extLst>
      <p:ext uri="{BB962C8B-B14F-4D97-AF65-F5344CB8AC3E}">
        <p14:creationId xmlns:p14="http://schemas.microsoft.com/office/powerpoint/2010/main" val="129974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signaling</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66</a:t>
            </a:fld>
            <a:endParaRPr lang="de-DE"/>
          </a:p>
        </p:txBody>
      </p:sp>
      <p:pic>
        <p:nvPicPr>
          <p:cNvPr id="3" name="Picture 2">
            <a:extLst>
              <a:ext uri="{FF2B5EF4-FFF2-40B4-BE49-F238E27FC236}">
                <a16:creationId xmlns:a16="http://schemas.microsoft.com/office/drawing/2014/main" id="{A37E51AE-9565-DA4C-8563-6D84E824B179}"/>
              </a:ext>
            </a:extLst>
          </p:cNvPr>
          <p:cNvPicPr>
            <a:picLocks noChangeAspect="1"/>
          </p:cNvPicPr>
          <p:nvPr/>
        </p:nvPicPr>
        <p:blipFill>
          <a:blip r:embed="rId3"/>
          <a:stretch>
            <a:fillRect/>
          </a:stretch>
        </p:blipFill>
        <p:spPr>
          <a:xfrm>
            <a:off x="0" y="1436456"/>
            <a:ext cx="9144000" cy="3985087"/>
          </a:xfrm>
          <a:prstGeom prst="rect">
            <a:avLst/>
          </a:prstGeom>
        </p:spPr>
      </p:pic>
    </p:spTree>
    <p:extLst>
      <p:ext uri="{BB962C8B-B14F-4D97-AF65-F5344CB8AC3E}">
        <p14:creationId xmlns:p14="http://schemas.microsoft.com/office/powerpoint/2010/main" val="248544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Wait</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67</a:t>
            </a:fld>
            <a:endParaRPr lang="de-DE"/>
          </a:p>
        </p:txBody>
      </p:sp>
      <p:pic>
        <p:nvPicPr>
          <p:cNvPr id="2" name="Picture 1">
            <a:extLst>
              <a:ext uri="{FF2B5EF4-FFF2-40B4-BE49-F238E27FC236}">
                <a16:creationId xmlns:a16="http://schemas.microsoft.com/office/drawing/2014/main" id="{61CF65CB-DDBB-924D-9723-7D295BA79296}"/>
              </a:ext>
            </a:extLst>
          </p:cNvPr>
          <p:cNvPicPr>
            <a:picLocks noChangeAspect="1"/>
          </p:cNvPicPr>
          <p:nvPr/>
        </p:nvPicPr>
        <p:blipFill>
          <a:blip r:embed="rId3"/>
          <a:stretch>
            <a:fillRect/>
          </a:stretch>
        </p:blipFill>
        <p:spPr>
          <a:xfrm>
            <a:off x="0" y="987641"/>
            <a:ext cx="9144000" cy="4882718"/>
          </a:xfrm>
          <a:prstGeom prst="rect">
            <a:avLst/>
          </a:prstGeom>
        </p:spPr>
      </p:pic>
    </p:spTree>
    <p:extLst>
      <p:ext uri="{BB962C8B-B14F-4D97-AF65-F5344CB8AC3E}">
        <p14:creationId xmlns:p14="http://schemas.microsoft.com/office/powerpoint/2010/main" val="197922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Notify</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68</a:t>
            </a:fld>
            <a:endParaRPr lang="de-DE"/>
          </a:p>
        </p:txBody>
      </p:sp>
      <p:pic>
        <p:nvPicPr>
          <p:cNvPr id="3" name="Picture 2">
            <a:extLst>
              <a:ext uri="{FF2B5EF4-FFF2-40B4-BE49-F238E27FC236}">
                <a16:creationId xmlns:a16="http://schemas.microsoft.com/office/drawing/2014/main" id="{A7432260-63F6-7447-B0AF-1D6A8B691E37}"/>
              </a:ext>
            </a:extLst>
          </p:cNvPr>
          <p:cNvPicPr>
            <a:picLocks noChangeAspect="1"/>
          </p:cNvPicPr>
          <p:nvPr/>
        </p:nvPicPr>
        <p:blipFill rotWithShape="1">
          <a:blip r:embed="rId3"/>
          <a:srcRect r="15350"/>
          <a:stretch/>
        </p:blipFill>
        <p:spPr>
          <a:xfrm>
            <a:off x="20960" y="1340768"/>
            <a:ext cx="8819828" cy="3607953"/>
          </a:xfrm>
          <a:prstGeom prst="rect">
            <a:avLst/>
          </a:prstGeom>
        </p:spPr>
      </p:pic>
    </p:spTree>
    <p:extLst>
      <p:ext uri="{BB962C8B-B14F-4D97-AF65-F5344CB8AC3E}">
        <p14:creationId xmlns:p14="http://schemas.microsoft.com/office/powerpoint/2010/main" val="281888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Thread signaling issue</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69</a:t>
            </a:fld>
            <a:endParaRPr lang="de-DE"/>
          </a:p>
        </p:txBody>
      </p:sp>
      <p:pic>
        <p:nvPicPr>
          <p:cNvPr id="13314" name="Picture 2" descr="Image result for spurious wakeup java">
            <a:extLst>
              <a:ext uri="{FF2B5EF4-FFF2-40B4-BE49-F238E27FC236}">
                <a16:creationId xmlns:a16="http://schemas.microsoft.com/office/drawing/2014/main" id="{8C7BDDF7-0907-C44C-BD65-1203D21C18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58" t="27421" r="5733" b="8605"/>
          <a:stretch/>
        </p:blipFill>
        <p:spPr bwMode="auto">
          <a:xfrm>
            <a:off x="827584" y="980728"/>
            <a:ext cx="7257430" cy="406735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18113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a:t>
            </a:fld>
            <a:endParaRPr lang="de-DE"/>
          </a:p>
        </p:txBody>
      </p:sp>
      <p:pic>
        <p:nvPicPr>
          <p:cNvPr id="6" name="Picture 5">
            <a:extLst>
              <a:ext uri="{FF2B5EF4-FFF2-40B4-BE49-F238E27FC236}">
                <a16:creationId xmlns:a16="http://schemas.microsoft.com/office/drawing/2014/main" id="{BE0982A6-DB95-C54D-944B-F95456C8DC94}"/>
              </a:ext>
            </a:extLst>
          </p:cNvPr>
          <p:cNvPicPr>
            <a:picLocks noChangeAspect="1"/>
          </p:cNvPicPr>
          <p:nvPr/>
        </p:nvPicPr>
        <p:blipFill>
          <a:blip r:embed="rId3"/>
          <a:stretch>
            <a:fillRect/>
          </a:stretch>
        </p:blipFill>
        <p:spPr>
          <a:xfrm>
            <a:off x="707604" y="548680"/>
            <a:ext cx="7728148" cy="5457507"/>
          </a:xfrm>
          <a:prstGeom prst="rect">
            <a:avLst/>
          </a:prstGeom>
        </p:spPr>
      </p:pic>
    </p:spTree>
    <p:extLst>
      <p:ext uri="{BB962C8B-B14F-4D97-AF65-F5344CB8AC3E}">
        <p14:creationId xmlns:p14="http://schemas.microsoft.com/office/powerpoint/2010/main" val="177022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8</a:t>
            </a:r>
          </a:p>
        </p:txBody>
      </p:sp>
    </p:spTree>
    <p:extLst>
      <p:ext uri="{BB962C8B-B14F-4D97-AF65-F5344CB8AC3E}">
        <p14:creationId xmlns:p14="http://schemas.microsoft.com/office/powerpoint/2010/main" val="333908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Starvation</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71</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9F85CA23-1B8A-8248-9BAF-05BFAB5B7B45}"/>
              </a:ext>
            </a:extLst>
          </p:cNvPr>
          <p:cNvPicPr>
            <a:picLocks noChangeAspect="1"/>
          </p:cNvPicPr>
          <p:nvPr/>
        </p:nvPicPr>
        <p:blipFill>
          <a:blip r:embed="rId3"/>
          <a:stretch>
            <a:fillRect/>
          </a:stretch>
        </p:blipFill>
        <p:spPr>
          <a:xfrm>
            <a:off x="-322" y="1124744"/>
            <a:ext cx="9144000" cy="3610252"/>
          </a:xfrm>
          <a:prstGeom prst="rect">
            <a:avLst/>
          </a:prstGeom>
        </p:spPr>
      </p:pic>
    </p:spTree>
    <p:extLst>
      <p:ext uri="{BB962C8B-B14F-4D97-AF65-F5344CB8AC3E}">
        <p14:creationId xmlns:p14="http://schemas.microsoft.com/office/powerpoint/2010/main" val="25998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Dormancy</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72</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4703E3A6-9AFB-3241-9EB4-CB38F78055D6}"/>
              </a:ext>
            </a:extLst>
          </p:cNvPr>
          <p:cNvPicPr>
            <a:picLocks noChangeAspect="1"/>
          </p:cNvPicPr>
          <p:nvPr/>
        </p:nvPicPr>
        <p:blipFill rotWithShape="1">
          <a:blip r:embed="rId3"/>
          <a:srcRect l="7084" r="6688"/>
          <a:stretch/>
        </p:blipFill>
        <p:spPr>
          <a:xfrm>
            <a:off x="686173" y="1412776"/>
            <a:ext cx="7884740" cy="2851220"/>
          </a:xfrm>
          <a:prstGeom prst="rect">
            <a:avLst/>
          </a:prstGeom>
        </p:spPr>
      </p:pic>
    </p:spTree>
    <p:extLst>
      <p:ext uri="{BB962C8B-B14F-4D97-AF65-F5344CB8AC3E}">
        <p14:creationId xmlns:p14="http://schemas.microsoft.com/office/powerpoint/2010/main" val="414179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Deadlock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73</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B1D8D888-A77B-A444-9909-F636DECBED6A}"/>
              </a:ext>
            </a:extLst>
          </p:cNvPr>
          <p:cNvPicPr>
            <a:picLocks noChangeAspect="1"/>
          </p:cNvPicPr>
          <p:nvPr/>
        </p:nvPicPr>
        <p:blipFill>
          <a:blip r:embed="rId3"/>
          <a:stretch>
            <a:fillRect/>
          </a:stretch>
        </p:blipFill>
        <p:spPr>
          <a:xfrm>
            <a:off x="0" y="832622"/>
            <a:ext cx="9144000" cy="5192756"/>
          </a:xfrm>
          <a:prstGeom prst="rect">
            <a:avLst/>
          </a:prstGeom>
        </p:spPr>
      </p:pic>
    </p:spTree>
    <p:extLst>
      <p:ext uri="{BB962C8B-B14F-4D97-AF65-F5344CB8AC3E}">
        <p14:creationId xmlns:p14="http://schemas.microsoft.com/office/powerpoint/2010/main" val="108026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Deadlock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74</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524830D5-2691-7340-8EA7-8CD2D99F0265}"/>
              </a:ext>
            </a:extLst>
          </p:cNvPr>
          <p:cNvPicPr>
            <a:picLocks noChangeAspect="1"/>
          </p:cNvPicPr>
          <p:nvPr/>
        </p:nvPicPr>
        <p:blipFill>
          <a:blip r:embed="rId3"/>
          <a:stretch>
            <a:fillRect/>
          </a:stretch>
        </p:blipFill>
        <p:spPr>
          <a:xfrm>
            <a:off x="0" y="916289"/>
            <a:ext cx="9144000" cy="5025421"/>
          </a:xfrm>
          <a:prstGeom prst="rect">
            <a:avLst/>
          </a:prstGeom>
        </p:spPr>
      </p:pic>
    </p:spTree>
    <p:extLst>
      <p:ext uri="{BB962C8B-B14F-4D97-AF65-F5344CB8AC3E}">
        <p14:creationId xmlns:p14="http://schemas.microsoft.com/office/powerpoint/2010/main" val="35023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Deadlock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75</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 name="Picture 1">
            <a:extLst>
              <a:ext uri="{FF2B5EF4-FFF2-40B4-BE49-F238E27FC236}">
                <a16:creationId xmlns:a16="http://schemas.microsoft.com/office/drawing/2014/main" id="{E2568460-68B3-524E-9B18-762999CB87FA}"/>
              </a:ext>
            </a:extLst>
          </p:cNvPr>
          <p:cNvPicPr>
            <a:picLocks noChangeAspect="1"/>
          </p:cNvPicPr>
          <p:nvPr/>
        </p:nvPicPr>
        <p:blipFill>
          <a:blip r:embed="rId3"/>
          <a:stretch>
            <a:fillRect/>
          </a:stretch>
        </p:blipFill>
        <p:spPr>
          <a:xfrm>
            <a:off x="0" y="916289"/>
            <a:ext cx="9144000" cy="5025421"/>
          </a:xfrm>
          <a:prstGeom prst="rect">
            <a:avLst/>
          </a:prstGeom>
        </p:spPr>
      </p:pic>
    </p:spTree>
    <p:extLst>
      <p:ext uri="{BB962C8B-B14F-4D97-AF65-F5344CB8AC3E}">
        <p14:creationId xmlns:p14="http://schemas.microsoft.com/office/powerpoint/2010/main" val="3569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Deadlock</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76</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D992F1FE-0779-644C-83F0-70E9C741C499}"/>
              </a:ext>
            </a:extLst>
          </p:cNvPr>
          <p:cNvPicPr>
            <a:picLocks noChangeAspect="1"/>
          </p:cNvPicPr>
          <p:nvPr/>
        </p:nvPicPr>
        <p:blipFill>
          <a:blip r:embed="rId3"/>
          <a:stretch>
            <a:fillRect/>
          </a:stretch>
        </p:blipFill>
        <p:spPr>
          <a:xfrm>
            <a:off x="0" y="887950"/>
            <a:ext cx="9144000" cy="5082099"/>
          </a:xfrm>
          <a:prstGeom prst="rect">
            <a:avLst/>
          </a:prstGeom>
        </p:spPr>
      </p:pic>
    </p:spTree>
    <p:extLst>
      <p:ext uri="{BB962C8B-B14F-4D97-AF65-F5344CB8AC3E}">
        <p14:creationId xmlns:p14="http://schemas.microsoft.com/office/powerpoint/2010/main" val="23923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Example 9</a:t>
            </a:r>
          </a:p>
        </p:txBody>
      </p:sp>
    </p:spTree>
    <p:extLst>
      <p:ext uri="{BB962C8B-B14F-4D97-AF65-F5344CB8AC3E}">
        <p14:creationId xmlns:p14="http://schemas.microsoft.com/office/powerpoint/2010/main" val="156559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5FA67D-3A4E-5440-84A7-35F1FCE2E33B}"/>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Daemons</a:t>
            </a:r>
          </a:p>
        </p:txBody>
      </p:sp>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78</a:t>
            </a:fld>
            <a:endParaRPr lang="de-DE"/>
          </a:p>
        </p:txBody>
      </p:sp>
      <p:sp>
        <p:nvSpPr>
          <p:cNvPr id="6" name="Rectangle 5">
            <a:extLst>
              <a:ext uri="{FF2B5EF4-FFF2-40B4-BE49-F238E27FC236}">
                <a16:creationId xmlns:a16="http://schemas.microsoft.com/office/drawing/2014/main" id="{C4D8FC91-D279-BC4D-B561-BD9B3A407C14}"/>
              </a:ext>
            </a:extLst>
          </p:cNvPr>
          <p:cNvSpPr/>
          <p:nvPr/>
        </p:nvSpPr>
        <p:spPr bwMode="auto">
          <a:xfrm>
            <a:off x="4067944" y="1988840"/>
            <a:ext cx="2088232" cy="57606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21506" name="Picture 2">
            <a:extLst>
              <a:ext uri="{FF2B5EF4-FFF2-40B4-BE49-F238E27FC236}">
                <a16:creationId xmlns:a16="http://schemas.microsoft.com/office/drawing/2014/main" id="{51D19E7C-97A4-5E41-8AD3-7E71AA3076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9" t="21983" r="5900" b="54202"/>
          <a:stretch/>
        </p:blipFill>
        <p:spPr bwMode="auto">
          <a:xfrm>
            <a:off x="247798" y="746347"/>
            <a:ext cx="8892212" cy="131450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0AC2D9C8-8F57-7649-AD38-1E1865A05C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177" b="19180"/>
          <a:stretch/>
        </p:blipFill>
        <p:spPr bwMode="auto">
          <a:xfrm>
            <a:off x="0" y="2367517"/>
            <a:ext cx="9144000" cy="35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93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idx="4294967295"/>
          </p:nvPr>
        </p:nvSpPr>
        <p:spPr>
          <a:xfrm>
            <a:off x="0" y="2708920"/>
            <a:ext cx="9036496" cy="914400"/>
          </a:xfrm>
        </p:spPr>
        <p:txBody>
          <a:bodyPr/>
          <a:lstStyle/>
          <a:p>
            <a:pPr algn="ctr"/>
            <a:r>
              <a:rPr lang="en-US" sz="6000" b="1" dirty="0"/>
              <a:t>Conclusion</a:t>
            </a:r>
          </a:p>
        </p:txBody>
      </p:sp>
    </p:spTree>
    <p:extLst>
      <p:ext uri="{BB962C8B-B14F-4D97-AF65-F5344CB8AC3E}">
        <p14:creationId xmlns:p14="http://schemas.microsoft.com/office/powerpoint/2010/main" val="289542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8</a:t>
            </a:fld>
            <a:endParaRPr lang="de-DE"/>
          </a:p>
        </p:txBody>
      </p:sp>
      <p:pic>
        <p:nvPicPr>
          <p:cNvPr id="3" name="Picture 2">
            <a:extLst>
              <a:ext uri="{FF2B5EF4-FFF2-40B4-BE49-F238E27FC236}">
                <a16:creationId xmlns:a16="http://schemas.microsoft.com/office/drawing/2014/main" id="{5B924A53-9642-2344-81F7-F3CB06A8FC98}"/>
              </a:ext>
            </a:extLst>
          </p:cNvPr>
          <p:cNvPicPr>
            <a:picLocks noChangeAspect="1"/>
          </p:cNvPicPr>
          <p:nvPr/>
        </p:nvPicPr>
        <p:blipFill rotWithShape="1">
          <a:blip r:embed="rId3"/>
          <a:srcRect t="5438" b="15859"/>
          <a:stretch/>
        </p:blipFill>
        <p:spPr>
          <a:xfrm>
            <a:off x="367784" y="752924"/>
            <a:ext cx="8631742" cy="5112568"/>
          </a:xfrm>
          <a:prstGeom prst="rect">
            <a:avLst/>
          </a:prstGeom>
        </p:spPr>
      </p:pic>
      <p:sp>
        <p:nvSpPr>
          <p:cNvPr id="6" name="Title 1">
            <a:extLst>
              <a:ext uri="{FF2B5EF4-FFF2-40B4-BE49-F238E27FC236}">
                <a16:creationId xmlns:a16="http://schemas.microsoft.com/office/drawing/2014/main" id="{304F2F5E-37A2-C647-9D30-F0C222A584D8}"/>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Tree>
    <p:extLst>
      <p:ext uri="{BB962C8B-B14F-4D97-AF65-F5344CB8AC3E}">
        <p14:creationId xmlns:p14="http://schemas.microsoft.com/office/powerpoint/2010/main" val="91747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074" name="Picture 2" descr="Image result for multithreading vs single">
            <a:extLst>
              <a:ext uri="{FF2B5EF4-FFF2-40B4-BE49-F238E27FC236}">
                <a16:creationId xmlns:a16="http://schemas.microsoft.com/office/drawing/2014/main" id="{A3E20942-B9C5-9B4D-B424-A5AA29A3DE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18"/>
          <a:stretch/>
        </p:blipFill>
        <p:spPr bwMode="auto">
          <a:xfrm>
            <a:off x="313906" y="946150"/>
            <a:ext cx="8787543" cy="4965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3BC970-65F5-404D-A9CB-34C39921CCA6}"/>
              </a:ext>
            </a:extLst>
          </p:cNvPr>
          <p:cNvSpPr/>
          <p:nvPr/>
        </p:nvSpPr>
        <p:spPr bwMode="auto">
          <a:xfrm>
            <a:off x="8019953" y="946150"/>
            <a:ext cx="1080120" cy="176277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BCFB0995-C585-1241-9C1B-6C0A43B47534}"/>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Sequential vs concurrent</a:t>
            </a:r>
          </a:p>
        </p:txBody>
      </p:sp>
      <p:sp>
        <p:nvSpPr>
          <p:cNvPr id="3" name="Slide Number Placeholder 2">
            <a:extLst>
              <a:ext uri="{FF2B5EF4-FFF2-40B4-BE49-F238E27FC236}">
                <a16:creationId xmlns:a16="http://schemas.microsoft.com/office/drawing/2014/main" id="{3EBACAB2-47E7-4746-A951-16A90C9E3731}"/>
              </a:ext>
            </a:extLst>
          </p:cNvPr>
          <p:cNvSpPr>
            <a:spLocks noGrp="1"/>
          </p:cNvSpPr>
          <p:nvPr>
            <p:ph type="sldNum" sz="quarter" idx="12"/>
          </p:nvPr>
        </p:nvSpPr>
        <p:spPr/>
        <p:txBody>
          <a:bodyPr/>
          <a:lstStyle/>
          <a:p>
            <a:pPr>
              <a:defRPr/>
            </a:pPr>
            <a:fld id="{8B206EAB-88CB-4C12-AC7D-3C43CC844F81}" type="slidenum">
              <a:rPr lang="de-DE" smtClean="0"/>
              <a:pPr>
                <a:defRPr/>
              </a:pPr>
              <a:t>80</a:t>
            </a:fld>
            <a:endParaRPr lang="de-DE"/>
          </a:p>
        </p:txBody>
      </p:sp>
    </p:spTree>
    <p:extLst>
      <p:ext uri="{BB962C8B-B14F-4D97-AF65-F5344CB8AC3E}">
        <p14:creationId xmlns:p14="http://schemas.microsoft.com/office/powerpoint/2010/main" val="332483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 name="Picture 2">
            <a:extLst>
              <a:ext uri="{FF2B5EF4-FFF2-40B4-BE49-F238E27FC236}">
                <a16:creationId xmlns:a16="http://schemas.microsoft.com/office/drawing/2014/main" id="{0209EBB5-9FF1-8341-B676-EC2548370A61}"/>
              </a:ext>
            </a:extLst>
          </p:cNvPr>
          <p:cNvPicPr>
            <a:picLocks noChangeAspect="1"/>
          </p:cNvPicPr>
          <p:nvPr/>
        </p:nvPicPr>
        <p:blipFill rotWithShape="1">
          <a:blip r:embed="rId3"/>
          <a:srcRect l="23422" t="21651" b="2751"/>
          <a:stretch/>
        </p:blipFill>
        <p:spPr>
          <a:xfrm>
            <a:off x="1259632" y="1124744"/>
            <a:ext cx="7360270" cy="4087233"/>
          </a:xfrm>
          <a:prstGeom prst="rect">
            <a:avLst/>
          </a:prstGeom>
        </p:spPr>
      </p:pic>
      <p:sp>
        <p:nvSpPr>
          <p:cNvPr id="5" name="Rectangle 4">
            <a:extLst>
              <a:ext uri="{FF2B5EF4-FFF2-40B4-BE49-F238E27FC236}">
                <a16:creationId xmlns:a16="http://schemas.microsoft.com/office/drawing/2014/main" id="{D6835409-EE37-7648-9002-D20660248092}"/>
              </a:ext>
            </a:extLst>
          </p:cNvPr>
          <p:cNvSpPr/>
          <p:nvPr/>
        </p:nvSpPr>
        <p:spPr bwMode="auto">
          <a:xfrm>
            <a:off x="755576" y="1800208"/>
            <a:ext cx="688528" cy="136815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5DBB2DB2-8AFA-E34D-8820-997060EC7E82}"/>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Performance</a:t>
            </a:r>
          </a:p>
        </p:txBody>
      </p:sp>
      <p:sp>
        <p:nvSpPr>
          <p:cNvPr id="4" name="Slide Number Placeholder 3">
            <a:extLst>
              <a:ext uri="{FF2B5EF4-FFF2-40B4-BE49-F238E27FC236}">
                <a16:creationId xmlns:a16="http://schemas.microsoft.com/office/drawing/2014/main" id="{CD3AD2B1-3F66-1B40-AA1D-24467A2789B2}"/>
              </a:ext>
            </a:extLst>
          </p:cNvPr>
          <p:cNvSpPr>
            <a:spLocks noGrp="1"/>
          </p:cNvSpPr>
          <p:nvPr>
            <p:ph type="sldNum" sz="quarter" idx="12"/>
          </p:nvPr>
        </p:nvSpPr>
        <p:spPr/>
        <p:txBody>
          <a:bodyPr/>
          <a:lstStyle/>
          <a:p>
            <a:pPr>
              <a:defRPr/>
            </a:pPr>
            <a:fld id="{8B206EAB-88CB-4C12-AC7D-3C43CC844F81}" type="slidenum">
              <a:rPr lang="de-DE" smtClean="0"/>
              <a:pPr>
                <a:defRPr/>
              </a:pPr>
              <a:t>81</a:t>
            </a:fld>
            <a:endParaRPr lang="de-DE"/>
          </a:p>
        </p:txBody>
      </p:sp>
    </p:spTree>
    <p:extLst>
      <p:ext uri="{BB962C8B-B14F-4D97-AF65-F5344CB8AC3E}">
        <p14:creationId xmlns:p14="http://schemas.microsoft.com/office/powerpoint/2010/main" val="410983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098" name="Picture 2" descr="Image result for amdahl law">
            <a:extLst>
              <a:ext uri="{FF2B5EF4-FFF2-40B4-BE49-F238E27FC236}">
                <a16:creationId xmlns:a16="http://schemas.microsoft.com/office/drawing/2014/main" id="{3984C3F8-D406-EA4D-B23F-1D1E71E467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9" b="6154"/>
          <a:stretch/>
        </p:blipFill>
        <p:spPr bwMode="auto">
          <a:xfrm>
            <a:off x="101081" y="692696"/>
            <a:ext cx="8941837" cy="49685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Amdahl's law</a:t>
            </a:r>
          </a:p>
        </p:txBody>
      </p:sp>
      <p:sp>
        <p:nvSpPr>
          <p:cNvPr id="3" name="Slide Number Placeholder 2">
            <a:extLst>
              <a:ext uri="{FF2B5EF4-FFF2-40B4-BE49-F238E27FC236}">
                <a16:creationId xmlns:a16="http://schemas.microsoft.com/office/drawing/2014/main" id="{9AB2DB3E-79CF-AA47-A49E-9B7E7D6E97F8}"/>
              </a:ext>
            </a:extLst>
          </p:cNvPr>
          <p:cNvSpPr>
            <a:spLocks noGrp="1"/>
          </p:cNvSpPr>
          <p:nvPr>
            <p:ph type="sldNum" sz="quarter" idx="12"/>
          </p:nvPr>
        </p:nvSpPr>
        <p:spPr/>
        <p:txBody>
          <a:bodyPr/>
          <a:lstStyle/>
          <a:p>
            <a:pPr>
              <a:defRPr/>
            </a:pPr>
            <a:fld id="{8B206EAB-88CB-4C12-AC7D-3C43CC844F81}" type="slidenum">
              <a:rPr lang="de-DE" smtClean="0"/>
              <a:pPr>
                <a:defRPr/>
              </a:pPr>
              <a:t>82</a:t>
            </a:fld>
            <a:endParaRPr lang="de-DE"/>
          </a:p>
        </p:txBody>
      </p:sp>
    </p:spTree>
    <p:extLst>
      <p:ext uri="{BB962C8B-B14F-4D97-AF65-F5344CB8AC3E}">
        <p14:creationId xmlns:p14="http://schemas.microsoft.com/office/powerpoint/2010/main" val="192063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Resource utilization</a:t>
            </a:r>
            <a:endParaRPr lang="de-DE" dirty="0"/>
          </a:p>
        </p:txBody>
      </p:sp>
      <p:pic>
        <p:nvPicPr>
          <p:cNvPr id="8194" name="Picture 2" descr="Image result for multi core processor">
            <a:extLst>
              <a:ext uri="{FF2B5EF4-FFF2-40B4-BE49-F238E27FC236}">
                <a16:creationId xmlns:a16="http://schemas.microsoft.com/office/drawing/2014/main" id="{FA644327-17B1-A140-B26B-BE9B8BE2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98500"/>
            <a:ext cx="7620000" cy="5461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F29CAB4-16C5-E14F-9229-D507DAEC0A35}"/>
              </a:ext>
            </a:extLst>
          </p:cNvPr>
          <p:cNvSpPr>
            <a:spLocks noGrp="1"/>
          </p:cNvSpPr>
          <p:nvPr>
            <p:ph type="sldNum" sz="quarter" idx="12"/>
          </p:nvPr>
        </p:nvSpPr>
        <p:spPr/>
        <p:txBody>
          <a:bodyPr/>
          <a:lstStyle/>
          <a:p>
            <a:pPr>
              <a:defRPr/>
            </a:pPr>
            <a:fld id="{8B206EAB-88CB-4C12-AC7D-3C43CC844F81}" type="slidenum">
              <a:rPr lang="de-DE" smtClean="0"/>
              <a:pPr>
                <a:defRPr/>
              </a:pPr>
              <a:t>83</a:t>
            </a:fld>
            <a:endParaRPr lang="de-DE"/>
          </a:p>
        </p:txBody>
      </p:sp>
    </p:spTree>
    <p:extLst>
      <p:ext uri="{BB962C8B-B14F-4D97-AF65-F5344CB8AC3E}">
        <p14:creationId xmlns:p14="http://schemas.microsoft.com/office/powerpoint/2010/main" val="181100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Resource utilization</a:t>
            </a:r>
            <a:endParaRPr lang="de-DE" dirty="0"/>
          </a:p>
        </p:txBody>
      </p:sp>
      <p:pic>
        <p:nvPicPr>
          <p:cNvPr id="7170" name="Picture 2" descr="Image result for process manager  windows chart">
            <a:extLst>
              <a:ext uri="{FF2B5EF4-FFF2-40B4-BE49-F238E27FC236}">
                <a16:creationId xmlns:a16="http://schemas.microsoft.com/office/drawing/2014/main" id="{BB9DBC86-60A9-C949-8D6F-7781BA0DB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783" y="744321"/>
            <a:ext cx="6449789" cy="54282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862576F-9F26-4342-8659-2140D8753016}"/>
              </a:ext>
            </a:extLst>
          </p:cNvPr>
          <p:cNvSpPr/>
          <p:nvPr/>
        </p:nvSpPr>
        <p:spPr bwMode="auto">
          <a:xfrm>
            <a:off x="3779912" y="3717032"/>
            <a:ext cx="792088" cy="504056"/>
          </a:xfrm>
          <a:prstGeom prst="rect">
            <a:avLst/>
          </a:prstGeom>
          <a:noFill/>
          <a:ln w="571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7" name="Rectangle 6">
            <a:extLst>
              <a:ext uri="{FF2B5EF4-FFF2-40B4-BE49-F238E27FC236}">
                <a16:creationId xmlns:a16="http://schemas.microsoft.com/office/drawing/2014/main" id="{C591B56A-7030-D345-BD18-A48AAE02A06A}"/>
              </a:ext>
            </a:extLst>
          </p:cNvPr>
          <p:cNvSpPr/>
          <p:nvPr/>
        </p:nvSpPr>
        <p:spPr bwMode="auto">
          <a:xfrm>
            <a:off x="1619672" y="1700808"/>
            <a:ext cx="2088232" cy="576064"/>
          </a:xfrm>
          <a:prstGeom prst="rect">
            <a:avLst/>
          </a:prstGeom>
          <a:noFill/>
          <a:ln w="571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8" name="Rectangle 7">
            <a:extLst>
              <a:ext uri="{FF2B5EF4-FFF2-40B4-BE49-F238E27FC236}">
                <a16:creationId xmlns:a16="http://schemas.microsoft.com/office/drawing/2014/main" id="{A62886C2-C6FD-4D46-8FAC-49E1FF8D3687}"/>
              </a:ext>
            </a:extLst>
          </p:cNvPr>
          <p:cNvSpPr/>
          <p:nvPr/>
        </p:nvSpPr>
        <p:spPr bwMode="auto">
          <a:xfrm>
            <a:off x="6948264" y="4077072"/>
            <a:ext cx="288032" cy="216024"/>
          </a:xfrm>
          <a:prstGeom prst="rect">
            <a:avLst/>
          </a:prstGeom>
          <a:noFill/>
          <a:ln w="57150" cap="flat" cmpd="sng" algn="ctr">
            <a:solidFill>
              <a:schemeClr val="tx2"/>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4" name="Slide Number Placeholder 3">
            <a:extLst>
              <a:ext uri="{FF2B5EF4-FFF2-40B4-BE49-F238E27FC236}">
                <a16:creationId xmlns:a16="http://schemas.microsoft.com/office/drawing/2014/main" id="{C1B7D90D-2F99-DD4A-A3B8-EB441F48D47C}"/>
              </a:ext>
            </a:extLst>
          </p:cNvPr>
          <p:cNvSpPr>
            <a:spLocks noGrp="1"/>
          </p:cNvSpPr>
          <p:nvPr>
            <p:ph type="sldNum" sz="quarter" idx="12"/>
          </p:nvPr>
        </p:nvSpPr>
        <p:spPr/>
        <p:txBody>
          <a:bodyPr/>
          <a:lstStyle/>
          <a:p>
            <a:pPr>
              <a:defRPr/>
            </a:pPr>
            <a:fld id="{8B206EAB-88CB-4C12-AC7D-3C43CC844F81}" type="slidenum">
              <a:rPr lang="de-DE" smtClean="0"/>
              <a:pPr>
                <a:defRPr/>
              </a:pPr>
              <a:t>84</a:t>
            </a:fld>
            <a:endParaRPr lang="de-DE"/>
          </a:p>
        </p:txBody>
      </p:sp>
    </p:spTree>
    <p:extLst>
      <p:ext uri="{BB962C8B-B14F-4D97-AF65-F5344CB8AC3E}">
        <p14:creationId xmlns:p14="http://schemas.microsoft.com/office/powerpoint/2010/main" val="112309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Resource utilization</a:t>
            </a:r>
            <a:endParaRPr lang="de-DE" dirty="0"/>
          </a:p>
        </p:txBody>
      </p:sp>
      <p:pic>
        <p:nvPicPr>
          <p:cNvPr id="10242" name="Picture 2" descr="Image result for cpu high consumption windows 10 chart">
            <a:extLst>
              <a:ext uri="{FF2B5EF4-FFF2-40B4-BE49-F238E27FC236}">
                <a16:creationId xmlns:a16="http://schemas.microsoft.com/office/drawing/2014/main" id="{CF5793A2-668E-F64C-82EC-7F4FD21D1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0" t="5867" r="12620" b="16125"/>
          <a:stretch/>
        </p:blipFill>
        <p:spPr bwMode="auto">
          <a:xfrm>
            <a:off x="179511" y="692695"/>
            <a:ext cx="5440527" cy="300447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cpu high consumption windows 10 chart">
            <a:extLst>
              <a:ext uri="{FF2B5EF4-FFF2-40B4-BE49-F238E27FC236}">
                <a16:creationId xmlns:a16="http://schemas.microsoft.com/office/drawing/2014/main" id="{3F96D46B-0CBA-6F4A-A446-2FC5D543E6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46" t="3698" r="1687" b="2317"/>
          <a:stretch/>
        </p:blipFill>
        <p:spPr bwMode="auto">
          <a:xfrm>
            <a:off x="3614936" y="3578024"/>
            <a:ext cx="5424736" cy="30044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F519AEF1-C0EA-4B43-9E77-263BA6BF451D}"/>
              </a:ext>
            </a:extLst>
          </p:cNvPr>
          <p:cNvSpPr>
            <a:spLocks noGrp="1"/>
          </p:cNvSpPr>
          <p:nvPr>
            <p:ph type="sldNum" sz="quarter" idx="12"/>
          </p:nvPr>
        </p:nvSpPr>
        <p:spPr/>
        <p:txBody>
          <a:bodyPr/>
          <a:lstStyle/>
          <a:p>
            <a:pPr>
              <a:defRPr/>
            </a:pPr>
            <a:fld id="{8B206EAB-88CB-4C12-AC7D-3C43CC844F81}" type="slidenum">
              <a:rPr lang="de-DE" smtClean="0"/>
              <a:pPr>
                <a:defRPr/>
              </a:pPr>
              <a:t>85</a:t>
            </a:fld>
            <a:endParaRPr lang="de-DE"/>
          </a:p>
        </p:txBody>
      </p:sp>
    </p:spTree>
    <p:extLst>
      <p:ext uri="{BB962C8B-B14F-4D97-AF65-F5344CB8AC3E}">
        <p14:creationId xmlns:p14="http://schemas.microsoft.com/office/powerpoint/2010/main" val="120247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Latency</a:t>
            </a:r>
            <a:endParaRPr lang="de-DE" dirty="0"/>
          </a:p>
        </p:txBody>
      </p:sp>
      <p:pic>
        <p:nvPicPr>
          <p:cNvPr id="11266" name="Picture 2" descr="Image result for latency">
            <a:extLst>
              <a:ext uri="{FF2B5EF4-FFF2-40B4-BE49-F238E27FC236}">
                <a16:creationId xmlns:a16="http://schemas.microsoft.com/office/drawing/2014/main" id="{795518C3-E53D-9C46-93A8-91CCE3173F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35125"/>
            <a:ext cx="9144000" cy="3586163"/>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E1B386C-4CEA-6D42-B35C-BFE939FA545D}"/>
              </a:ext>
            </a:extLst>
          </p:cNvPr>
          <p:cNvSpPr>
            <a:spLocks noGrp="1"/>
          </p:cNvSpPr>
          <p:nvPr>
            <p:ph type="sldNum" sz="quarter" idx="12"/>
          </p:nvPr>
        </p:nvSpPr>
        <p:spPr/>
        <p:txBody>
          <a:bodyPr/>
          <a:lstStyle/>
          <a:p>
            <a:pPr>
              <a:defRPr/>
            </a:pPr>
            <a:fld id="{8B206EAB-88CB-4C12-AC7D-3C43CC844F81}" type="slidenum">
              <a:rPr lang="de-DE" smtClean="0"/>
              <a:pPr>
                <a:defRPr/>
              </a:pPr>
              <a:t>86</a:t>
            </a:fld>
            <a:endParaRPr lang="de-DE"/>
          </a:p>
        </p:txBody>
      </p:sp>
    </p:spTree>
    <p:extLst>
      <p:ext uri="{BB962C8B-B14F-4D97-AF65-F5344CB8AC3E}">
        <p14:creationId xmlns:p14="http://schemas.microsoft.com/office/powerpoint/2010/main" val="350648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5" name="Rectangle 4">
            <a:extLst>
              <a:ext uri="{FF2B5EF4-FFF2-40B4-BE49-F238E27FC236}">
                <a16:creationId xmlns:a16="http://schemas.microsoft.com/office/drawing/2014/main" id="{4BECE758-99FF-8B4A-95C0-C71F68496D02}"/>
              </a:ext>
            </a:extLst>
          </p:cNvPr>
          <p:cNvSpPr/>
          <p:nvPr/>
        </p:nvSpPr>
        <p:spPr bwMode="auto">
          <a:xfrm>
            <a:off x="6588224" y="5445224"/>
            <a:ext cx="2451448" cy="3600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6" name="Title 1">
            <a:extLst>
              <a:ext uri="{FF2B5EF4-FFF2-40B4-BE49-F238E27FC236}">
                <a16:creationId xmlns:a16="http://schemas.microsoft.com/office/drawing/2014/main" id="{F9821E14-A0EA-9740-9D77-F77362CADFBF}"/>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pPr>
              <a:spcBef>
                <a:spcPts val="400"/>
              </a:spcBef>
            </a:pPr>
            <a:r>
              <a:rPr lang="en-US" dirty="0">
                <a:ea typeface="MS PGothic" charset="0"/>
              </a:rPr>
              <a:t>Modern way</a:t>
            </a:r>
            <a:endParaRPr lang="de-DE" dirty="0"/>
          </a:p>
        </p:txBody>
      </p:sp>
      <p:sp>
        <p:nvSpPr>
          <p:cNvPr id="3" name="Slide Number Placeholder 2">
            <a:extLst>
              <a:ext uri="{FF2B5EF4-FFF2-40B4-BE49-F238E27FC236}">
                <a16:creationId xmlns:a16="http://schemas.microsoft.com/office/drawing/2014/main" id="{BE1B386C-4CEA-6D42-B35C-BFE939FA545D}"/>
              </a:ext>
            </a:extLst>
          </p:cNvPr>
          <p:cNvSpPr>
            <a:spLocks noGrp="1"/>
          </p:cNvSpPr>
          <p:nvPr>
            <p:ph type="sldNum" sz="quarter" idx="12"/>
          </p:nvPr>
        </p:nvSpPr>
        <p:spPr/>
        <p:txBody>
          <a:bodyPr/>
          <a:lstStyle/>
          <a:p>
            <a:pPr>
              <a:defRPr/>
            </a:pPr>
            <a:fld id="{8B206EAB-88CB-4C12-AC7D-3C43CC844F81}" type="slidenum">
              <a:rPr lang="de-DE" smtClean="0"/>
              <a:pPr>
                <a:defRPr/>
              </a:pPr>
              <a:t>87</a:t>
            </a:fld>
            <a:endParaRPr lang="de-DE"/>
          </a:p>
        </p:txBody>
      </p:sp>
      <p:pic>
        <p:nvPicPr>
          <p:cNvPr id="1026" name="Picture 2" descr="https://www.mtwebsol.com/wp-content/uploads/2018/03/Android-app-development.png">
            <a:extLst>
              <a:ext uri="{FF2B5EF4-FFF2-40B4-BE49-F238E27FC236}">
                <a16:creationId xmlns:a16="http://schemas.microsoft.com/office/drawing/2014/main" id="{A6A9010D-BE8F-294E-B47D-4E107C3D1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1375"/>
            <a:ext cx="9144000" cy="517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41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88</a:t>
            </a:fld>
            <a:endParaRPr lang="de-DE"/>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Concurrent Dijkstra algorithm</a:t>
            </a:r>
          </a:p>
        </p:txBody>
      </p:sp>
      <p:pic>
        <p:nvPicPr>
          <p:cNvPr id="4" name="Picture 3"/>
          <p:cNvPicPr>
            <a:picLocks noChangeAspect="1"/>
          </p:cNvPicPr>
          <p:nvPr/>
        </p:nvPicPr>
        <p:blipFill>
          <a:blip r:embed="rId3"/>
          <a:stretch>
            <a:fillRect/>
          </a:stretch>
        </p:blipFill>
        <p:spPr>
          <a:xfrm>
            <a:off x="611560" y="1340768"/>
            <a:ext cx="1307009" cy="3344819"/>
          </a:xfrm>
          <a:prstGeom prst="rect">
            <a:avLst/>
          </a:prstGeom>
        </p:spPr>
      </p:pic>
      <p:pic>
        <p:nvPicPr>
          <p:cNvPr id="2" name="Picture 1"/>
          <p:cNvPicPr>
            <a:picLocks noChangeAspect="1"/>
          </p:cNvPicPr>
          <p:nvPr/>
        </p:nvPicPr>
        <p:blipFill>
          <a:blip r:embed="rId4"/>
          <a:stretch>
            <a:fillRect/>
          </a:stretch>
        </p:blipFill>
        <p:spPr>
          <a:xfrm>
            <a:off x="6362378" y="1556792"/>
            <a:ext cx="2457450" cy="3419475"/>
          </a:xfrm>
          <a:prstGeom prst="rect">
            <a:avLst/>
          </a:prstGeom>
        </p:spPr>
      </p:pic>
      <p:pic>
        <p:nvPicPr>
          <p:cNvPr id="9" name="Picture 8"/>
          <p:cNvPicPr>
            <a:picLocks noChangeAspect="1"/>
          </p:cNvPicPr>
          <p:nvPr/>
        </p:nvPicPr>
        <p:blipFill>
          <a:blip r:embed="rId5"/>
          <a:stretch>
            <a:fillRect/>
          </a:stretch>
        </p:blipFill>
        <p:spPr>
          <a:xfrm>
            <a:off x="3437635" y="2552434"/>
            <a:ext cx="952500" cy="657225"/>
          </a:xfrm>
          <a:prstGeom prst="rect">
            <a:avLst/>
          </a:prstGeom>
        </p:spPr>
      </p:pic>
      <p:pic>
        <p:nvPicPr>
          <p:cNvPr id="14" name="Picture 13"/>
          <p:cNvPicPr>
            <a:picLocks noChangeAspect="1"/>
          </p:cNvPicPr>
          <p:nvPr/>
        </p:nvPicPr>
        <p:blipFill>
          <a:blip r:embed="rId6"/>
          <a:stretch>
            <a:fillRect/>
          </a:stretch>
        </p:blipFill>
        <p:spPr>
          <a:xfrm>
            <a:off x="3251091" y="1652121"/>
            <a:ext cx="1325588" cy="623077"/>
          </a:xfrm>
          <a:prstGeom prst="rect">
            <a:avLst/>
          </a:prstGeom>
        </p:spPr>
      </p:pic>
      <p:pic>
        <p:nvPicPr>
          <p:cNvPr id="3" name="Picture 2"/>
          <p:cNvPicPr>
            <a:picLocks noChangeAspect="1"/>
          </p:cNvPicPr>
          <p:nvPr/>
        </p:nvPicPr>
        <p:blipFill>
          <a:blip r:embed="rId7"/>
          <a:stretch>
            <a:fillRect/>
          </a:stretch>
        </p:blipFill>
        <p:spPr>
          <a:xfrm>
            <a:off x="6360755" y="1556792"/>
            <a:ext cx="2105025" cy="3057525"/>
          </a:xfrm>
          <a:prstGeom prst="rect">
            <a:avLst/>
          </a:prstGeom>
        </p:spPr>
      </p:pic>
      <p:sp>
        <p:nvSpPr>
          <p:cNvPr id="20" name="Right Arrow 19"/>
          <p:cNvSpPr/>
          <p:nvPr/>
        </p:nvSpPr>
        <p:spPr bwMode="auto">
          <a:xfrm>
            <a:off x="4390135" y="2799896"/>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descr="Image result for rest ap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40458" y="3156368"/>
            <a:ext cx="897287" cy="5452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B0495BF-2A05-E74B-B3D3-2E0C7B2A64C1}"/>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2" name="Rectangle 11">
            <a:extLst>
              <a:ext uri="{FF2B5EF4-FFF2-40B4-BE49-F238E27FC236}">
                <a16:creationId xmlns:a16="http://schemas.microsoft.com/office/drawing/2014/main" id="{9D7F637D-6C8E-6547-BA5D-CBE1AB988646}"/>
              </a:ext>
            </a:extLst>
          </p:cNvPr>
          <p:cNvSpPr/>
          <p:nvPr/>
        </p:nvSpPr>
        <p:spPr bwMode="auto">
          <a:xfrm>
            <a:off x="827583" y="1662611"/>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3" name="Rectangle 12">
            <a:extLst>
              <a:ext uri="{FF2B5EF4-FFF2-40B4-BE49-F238E27FC236}">
                <a16:creationId xmlns:a16="http://schemas.microsoft.com/office/drawing/2014/main" id="{25D328B5-3BC5-F743-8ADB-81D200733D79}"/>
              </a:ext>
            </a:extLst>
          </p:cNvPr>
          <p:cNvSpPr/>
          <p:nvPr/>
        </p:nvSpPr>
        <p:spPr bwMode="auto">
          <a:xfrm>
            <a:off x="7413267" y="2787637"/>
            <a:ext cx="694968" cy="2255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5" name="Rectangle 14">
            <a:extLst>
              <a:ext uri="{FF2B5EF4-FFF2-40B4-BE49-F238E27FC236}">
                <a16:creationId xmlns:a16="http://schemas.microsoft.com/office/drawing/2014/main" id="{41443EAE-5671-3C43-9DEE-69ABB4ACFF91}"/>
              </a:ext>
            </a:extLst>
          </p:cNvPr>
          <p:cNvSpPr/>
          <p:nvPr/>
        </p:nvSpPr>
        <p:spPr bwMode="auto">
          <a:xfrm>
            <a:off x="7519547" y="4250731"/>
            <a:ext cx="241204" cy="18172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6" name="Rectangle 15">
            <a:extLst>
              <a:ext uri="{FF2B5EF4-FFF2-40B4-BE49-F238E27FC236}">
                <a16:creationId xmlns:a16="http://schemas.microsoft.com/office/drawing/2014/main" id="{22B097B7-1EC6-A14F-8806-302089ED4553}"/>
              </a:ext>
            </a:extLst>
          </p:cNvPr>
          <p:cNvSpPr/>
          <p:nvPr/>
        </p:nvSpPr>
        <p:spPr bwMode="auto">
          <a:xfrm>
            <a:off x="860005" y="3001937"/>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5" name="Picture 4">
            <a:extLst>
              <a:ext uri="{FF2B5EF4-FFF2-40B4-BE49-F238E27FC236}">
                <a16:creationId xmlns:a16="http://schemas.microsoft.com/office/drawing/2014/main" id="{1A4C6042-FAB9-874B-A283-A2913473B01F}"/>
              </a:ext>
            </a:extLst>
          </p:cNvPr>
          <p:cNvPicPr>
            <a:picLocks noChangeAspect="1"/>
          </p:cNvPicPr>
          <p:nvPr/>
        </p:nvPicPr>
        <p:blipFill>
          <a:blip r:embed="rId9"/>
          <a:stretch>
            <a:fillRect/>
          </a:stretch>
        </p:blipFill>
        <p:spPr>
          <a:xfrm>
            <a:off x="246590" y="779206"/>
            <a:ext cx="8717898" cy="5299586"/>
          </a:xfrm>
          <a:prstGeom prst="rect">
            <a:avLst/>
          </a:prstGeom>
        </p:spPr>
      </p:pic>
    </p:spTree>
    <p:extLst>
      <p:ext uri="{BB962C8B-B14F-4D97-AF65-F5344CB8AC3E}">
        <p14:creationId xmlns:p14="http://schemas.microsoft.com/office/powerpoint/2010/main" val="1087301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89</a:t>
            </a:fld>
            <a:endParaRPr lang="de-DE" dirty="0"/>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Multi thread migration</a:t>
            </a:r>
          </a:p>
        </p:txBody>
      </p:sp>
      <p:pic>
        <p:nvPicPr>
          <p:cNvPr id="4" name="Picture 3"/>
          <p:cNvPicPr>
            <a:picLocks noChangeAspect="1"/>
          </p:cNvPicPr>
          <p:nvPr/>
        </p:nvPicPr>
        <p:blipFill>
          <a:blip r:embed="rId3"/>
          <a:stretch>
            <a:fillRect/>
          </a:stretch>
        </p:blipFill>
        <p:spPr>
          <a:xfrm>
            <a:off x="611560" y="1340768"/>
            <a:ext cx="1307009" cy="3344819"/>
          </a:xfrm>
          <a:prstGeom prst="rect">
            <a:avLst/>
          </a:prstGeom>
        </p:spPr>
      </p:pic>
      <p:pic>
        <p:nvPicPr>
          <p:cNvPr id="2" name="Picture 1"/>
          <p:cNvPicPr>
            <a:picLocks noChangeAspect="1"/>
          </p:cNvPicPr>
          <p:nvPr/>
        </p:nvPicPr>
        <p:blipFill>
          <a:blip r:embed="rId4"/>
          <a:stretch>
            <a:fillRect/>
          </a:stretch>
        </p:blipFill>
        <p:spPr>
          <a:xfrm>
            <a:off x="6362378" y="1556792"/>
            <a:ext cx="2457450" cy="3419475"/>
          </a:xfrm>
          <a:prstGeom prst="rect">
            <a:avLst/>
          </a:prstGeom>
        </p:spPr>
      </p:pic>
      <p:pic>
        <p:nvPicPr>
          <p:cNvPr id="9" name="Picture 8"/>
          <p:cNvPicPr>
            <a:picLocks noChangeAspect="1"/>
          </p:cNvPicPr>
          <p:nvPr/>
        </p:nvPicPr>
        <p:blipFill>
          <a:blip r:embed="rId5"/>
          <a:stretch>
            <a:fillRect/>
          </a:stretch>
        </p:blipFill>
        <p:spPr>
          <a:xfrm>
            <a:off x="3437635" y="2552434"/>
            <a:ext cx="952500" cy="657225"/>
          </a:xfrm>
          <a:prstGeom prst="rect">
            <a:avLst/>
          </a:prstGeom>
        </p:spPr>
      </p:pic>
      <p:pic>
        <p:nvPicPr>
          <p:cNvPr id="14" name="Picture 13"/>
          <p:cNvPicPr>
            <a:picLocks noChangeAspect="1"/>
          </p:cNvPicPr>
          <p:nvPr/>
        </p:nvPicPr>
        <p:blipFill>
          <a:blip r:embed="rId6"/>
          <a:stretch>
            <a:fillRect/>
          </a:stretch>
        </p:blipFill>
        <p:spPr>
          <a:xfrm>
            <a:off x="3251091" y="1652121"/>
            <a:ext cx="1325588" cy="623077"/>
          </a:xfrm>
          <a:prstGeom prst="rect">
            <a:avLst/>
          </a:prstGeom>
        </p:spPr>
      </p:pic>
      <p:pic>
        <p:nvPicPr>
          <p:cNvPr id="3" name="Picture 2"/>
          <p:cNvPicPr>
            <a:picLocks noChangeAspect="1"/>
          </p:cNvPicPr>
          <p:nvPr/>
        </p:nvPicPr>
        <p:blipFill>
          <a:blip r:embed="rId7"/>
          <a:stretch>
            <a:fillRect/>
          </a:stretch>
        </p:blipFill>
        <p:spPr>
          <a:xfrm>
            <a:off x="6360755" y="1556792"/>
            <a:ext cx="2105025" cy="3057525"/>
          </a:xfrm>
          <a:prstGeom prst="rect">
            <a:avLst/>
          </a:prstGeom>
        </p:spPr>
      </p:pic>
      <p:pic>
        <p:nvPicPr>
          <p:cNvPr id="7170" name="Picture 2" descr="Image result for rest ap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435" y="3343196"/>
            <a:ext cx="897287" cy="54526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0C85CAB4-3C5B-B249-A6AF-38DDD7F54845}"/>
              </a:ext>
            </a:extLst>
          </p:cNvPr>
          <p:cNvSpPr/>
          <p:nvPr/>
        </p:nvSpPr>
        <p:spPr bwMode="auto">
          <a:xfrm>
            <a:off x="4388191" y="2697129"/>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5" name="Rectangle 14">
            <a:extLst>
              <a:ext uri="{FF2B5EF4-FFF2-40B4-BE49-F238E27FC236}">
                <a16:creationId xmlns:a16="http://schemas.microsoft.com/office/drawing/2014/main" id="{9E8D45D2-5B03-2D42-90D3-7CE7060D91F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6" name="Rectangle 15">
            <a:extLst>
              <a:ext uri="{FF2B5EF4-FFF2-40B4-BE49-F238E27FC236}">
                <a16:creationId xmlns:a16="http://schemas.microsoft.com/office/drawing/2014/main" id="{EAB4D802-0B1E-5642-AB47-6CDC22FA7C23}"/>
              </a:ext>
            </a:extLst>
          </p:cNvPr>
          <p:cNvSpPr/>
          <p:nvPr/>
        </p:nvSpPr>
        <p:spPr bwMode="auto">
          <a:xfrm>
            <a:off x="827583" y="1662611"/>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7" name="Rectangle 16">
            <a:extLst>
              <a:ext uri="{FF2B5EF4-FFF2-40B4-BE49-F238E27FC236}">
                <a16:creationId xmlns:a16="http://schemas.microsoft.com/office/drawing/2014/main" id="{450784E2-C3E5-F944-9DB2-299A4DB4D26A}"/>
              </a:ext>
            </a:extLst>
          </p:cNvPr>
          <p:cNvSpPr/>
          <p:nvPr/>
        </p:nvSpPr>
        <p:spPr bwMode="auto">
          <a:xfrm>
            <a:off x="882829" y="2990085"/>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8" name="Rectangle 17">
            <a:extLst>
              <a:ext uri="{FF2B5EF4-FFF2-40B4-BE49-F238E27FC236}">
                <a16:creationId xmlns:a16="http://schemas.microsoft.com/office/drawing/2014/main" id="{B96CDDF2-02CF-C14F-946C-7CF99E7E54B0}"/>
              </a:ext>
            </a:extLst>
          </p:cNvPr>
          <p:cNvSpPr/>
          <p:nvPr/>
        </p:nvSpPr>
        <p:spPr bwMode="auto">
          <a:xfrm>
            <a:off x="7425051" y="2849365"/>
            <a:ext cx="642840" cy="16381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684844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5DE22D-2119-CE49-8AD2-BDB1B768FD19}"/>
              </a:ext>
            </a:extLst>
          </p:cNvPr>
          <p:cNvSpPr>
            <a:spLocks noGrp="1"/>
          </p:cNvSpPr>
          <p:nvPr>
            <p:ph type="sldNum" sz="quarter" idx="12"/>
          </p:nvPr>
        </p:nvSpPr>
        <p:spPr/>
        <p:txBody>
          <a:bodyPr/>
          <a:lstStyle/>
          <a:p>
            <a:pPr>
              <a:defRPr/>
            </a:pPr>
            <a:fld id="{8B206EAB-88CB-4C12-AC7D-3C43CC844F81}" type="slidenum">
              <a:rPr lang="de-DE" smtClean="0"/>
              <a:pPr>
                <a:defRPr/>
              </a:pPr>
              <a:t>9</a:t>
            </a:fld>
            <a:endParaRPr lang="de-DE"/>
          </a:p>
        </p:txBody>
      </p:sp>
      <p:pic>
        <p:nvPicPr>
          <p:cNvPr id="6" name="Picture 5">
            <a:extLst>
              <a:ext uri="{FF2B5EF4-FFF2-40B4-BE49-F238E27FC236}">
                <a16:creationId xmlns:a16="http://schemas.microsoft.com/office/drawing/2014/main" id="{669D165F-2B41-0D4C-8A62-30DEED63FAB1}"/>
              </a:ext>
            </a:extLst>
          </p:cNvPr>
          <p:cNvPicPr>
            <a:picLocks noChangeAspect="1"/>
          </p:cNvPicPr>
          <p:nvPr/>
        </p:nvPicPr>
        <p:blipFill rotWithShape="1">
          <a:blip r:embed="rId3"/>
          <a:srcRect t="2619" b="4992"/>
          <a:stretch/>
        </p:blipFill>
        <p:spPr>
          <a:xfrm>
            <a:off x="863278" y="620688"/>
            <a:ext cx="7416800" cy="5256584"/>
          </a:xfrm>
          <a:prstGeom prst="rect">
            <a:avLst/>
          </a:prstGeom>
        </p:spPr>
      </p:pic>
      <p:sp>
        <p:nvSpPr>
          <p:cNvPr id="7" name="Title 1">
            <a:extLst>
              <a:ext uri="{FF2B5EF4-FFF2-40B4-BE49-F238E27FC236}">
                <a16:creationId xmlns:a16="http://schemas.microsoft.com/office/drawing/2014/main" id="{E882A89C-E84D-484E-98FA-30CE9E75DE37}"/>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CPU</a:t>
            </a:r>
          </a:p>
        </p:txBody>
      </p:sp>
    </p:spTree>
    <p:extLst>
      <p:ext uri="{BB962C8B-B14F-4D97-AF65-F5344CB8AC3E}">
        <p14:creationId xmlns:p14="http://schemas.microsoft.com/office/powerpoint/2010/main" val="42879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90</a:t>
            </a:fld>
            <a:endParaRPr lang="de-DE"/>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Single thread migration</a:t>
            </a:r>
          </a:p>
        </p:txBody>
      </p:sp>
      <p:cxnSp>
        <p:nvCxnSpPr>
          <p:cNvPr id="10" name="Straight Connector 9">
            <a:extLst>
              <a:ext uri="{FF2B5EF4-FFF2-40B4-BE49-F238E27FC236}">
                <a16:creationId xmlns:a16="http://schemas.microsoft.com/office/drawing/2014/main" id="{1233AF41-EFD6-9D48-8DD0-DA71A7E45DAF}"/>
              </a:ext>
            </a:extLst>
          </p:cNvPr>
          <p:cNvCxnSpPr>
            <a:cxnSpLocks/>
          </p:cNvCxnSpPr>
          <p:nvPr/>
        </p:nvCxnSpPr>
        <p:spPr bwMode="auto">
          <a:xfrm>
            <a:off x="539552" y="3414086"/>
            <a:ext cx="720080" cy="0"/>
          </a:xfrm>
          <a:prstGeom prst="line">
            <a:avLst/>
          </a:prstGeom>
          <a:solidFill>
            <a:schemeClr val="bg2"/>
          </a:solidFill>
          <a:ln w="76200" cap="flat" cmpd="sng" algn="ctr">
            <a:solidFill>
              <a:schemeClr val="tx2"/>
            </a:solidFill>
            <a:prstDash val="solid"/>
            <a:round/>
            <a:headEnd type="none" w="med" len="med"/>
            <a:tailEnd type="none" w="med" len="med"/>
          </a:ln>
          <a:effectLst/>
        </p:spPr>
      </p:cxnSp>
      <p:sp>
        <p:nvSpPr>
          <p:cNvPr id="14" name="Rectangle 13">
            <a:extLst>
              <a:ext uri="{FF2B5EF4-FFF2-40B4-BE49-F238E27FC236}">
                <a16:creationId xmlns:a16="http://schemas.microsoft.com/office/drawing/2014/main" id="{EFFAC27A-84F2-9845-B004-22AA09FC8F6A}"/>
              </a:ext>
            </a:extLst>
          </p:cNvPr>
          <p:cNvSpPr/>
          <p:nvPr/>
        </p:nvSpPr>
        <p:spPr>
          <a:xfrm>
            <a:off x="2411760" y="2924944"/>
            <a:ext cx="3937746"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7h21</a:t>
            </a:r>
            <a:r>
              <a:rPr lang="en-US" sz="4400" b="0" cap="none" spc="0" dirty="0">
                <a:ln w="0"/>
                <a:solidFill>
                  <a:schemeClr val="tx1"/>
                </a:solidFill>
                <a:effectLst>
                  <a:outerShdw blurRad="38100" dist="19050" dir="2700000" algn="tl" rotWithShape="0">
                    <a:schemeClr val="dk1">
                      <a:alpha val="40000"/>
                    </a:schemeClr>
                  </a:outerShdw>
                </a:effectLst>
              </a:rPr>
              <a:t> min 1.7 r/s</a:t>
            </a:r>
          </a:p>
        </p:txBody>
      </p:sp>
      <p:sp>
        <p:nvSpPr>
          <p:cNvPr id="9" name="Rectangle 8">
            <a:extLst>
              <a:ext uri="{FF2B5EF4-FFF2-40B4-BE49-F238E27FC236}">
                <a16:creationId xmlns:a16="http://schemas.microsoft.com/office/drawing/2014/main" id="{46869787-B737-1C40-A373-E149F81D742E}"/>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40173759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91</a:t>
            </a:fld>
            <a:endParaRPr lang="de-DE" dirty="0"/>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Multi thread migration</a:t>
            </a:r>
          </a:p>
        </p:txBody>
      </p:sp>
      <p:pic>
        <p:nvPicPr>
          <p:cNvPr id="4" name="Picture 3"/>
          <p:cNvPicPr>
            <a:picLocks noChangeAspect="1"/>
          </p:cNvPicPr>
          <p:nvPr/>
        </p:nvPicPr>
        <p:blipFill>
          <a:blip r:embed="rId3"/>
          <a:stretch>
            <a:fillRect/>
          </a:stretch>
        </p:blipFill>
        <p:spPr>
          <a:xfrm>
            <a:off x="611560" y="1340768"/>
            <a:ext cx="1307009" cy="3344819"/>
          </a:xfrm>
          <a:prstGeom prst="rect">
            <a:avLst/>
          </a:prstGeom>
        </p:spPr>
      </p:pic>
      <p:pic>
        <p:nvPicPr>
          <p:cNvPr id="2" name="Picture 1"/>
          <p:cNvPicPr>
            <a:picLocks noChangeAspect="1"/>
          </p:cNvPicPr>
          <p:nvPr/>
        </p:nvPicPr>
        <p:blipFill>
          <a:blip r:embed="rId4"/>
          <a:stretch>
            <a:fillRect/>
          </a:stretch>
        </p:blipFill>
        <p:spPr>
          <a:xfrm>
            <a:off x="6362378" y="1556792"/>
            <a:ext cx="2457450" cy="3419475"/>
          </a:xfrm>
          <a:prstGeom prst="rect">
            <a:avLst/>
          </a:prstGeom>
        </p:spPr>
      </p:pic>
      <p:pic>
        <p:nvPicPr>
          <p:cNvPr id="9" name="Picture 8"/>
          <p:cNvPicPr>
            <a:picLocks noChangeAspect="1"/>
          </p:cNvPicPr>
          <p:nvPr/>
        </p:nvPicPr>
        <p:blipFill>
          <a:blip r:embed="rId5"/>
          <a:stretch>
            <a:fillRect/>
          </a:stretch>
        </p:blipFill>
        <p:spPr>
          <a:xfrm>
            <a:off x="3437635" y="2552434"/>
            <a:ext cx="952500" cy="657225"/>
          </a:xfrm>
          <a:prstGeom prst="rect">
            <a:avLst/>
          </a:prstGeom>
        </p:spPr>
      </p:pic>
      <p:pic>
        <p:nvPicPr>
          <p:cNvPr id="14" name="Picture 13"/>
          <p:cNvPicPr>
            <a:picLocks noChangeAspect="1"/>
          </p:cNvPicPr>
          <p:nvPr/>
        </p:nvPicPr>
        <p:blipFill>
          <a:blip r:embed="rId6"/>
          <a:stretch>
            <a:fillRect/>
          </a:stretch>
        </p:blipFill>
        <p:spPr>
          <a:xfrm>
            <a:off x="3251091" y="1652121"/>
            <a:ext cx="1325588" cy="623077"/>
          </a:xfrm>
          <a:prstGeom prst="rect">
            <a:avLst/>
          </a:prstGeom>
        </p:spPr>
      </p:pic>
      <p:pic>
        <p:nvPicPr>
          <p:cNvPr id="3" name="Picture 2"/>
          <p:cNvPicPr>
            <a:picLocks noChangeAspect="1"/>
          </p:cNvPicPr>
          <p:nvPr/>
        </p:nvPicPr>
        <p:blipFill>
          <a:blip r:embed="rId7"/>
          <a:stretch>
            <a:fillRect/>
          </a:stretch>
        </p:blipFill>
        <p:spPr>
          <a:xfrm>
            <a:off x="6360755" y="1556792"/>
            <a:ext cx="2105025" cy="3057525"/>
          </a:xfrm>
          <a:prstGeom prst="rect">
            <a:avLst/>
          </a:prstGeom>
        </p:spPr>
      </p:pic>
      <p:sp>
        <p:nvSpPr>
          <p:cNvPr id="20" name="Right Arrow 19"/>
          <p:cNvSpPr/>
          <p:nvPr/>
        </p:nvSpPr>
        <p:spPr bwMode="auto">
          <a:xfrm>
            <a:off x="4388191" y="2434780"/>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7170" name="Picture 2" descr="Image result for rest ap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68435" y="3343196"/>
            <a:ext cx="897287" cy="54526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0C85CAB4-3C5B-B249-A6AF-38DDD7F54845}"/>
              </a:ext>
            </a:extLst>
          </p:cNvPr>
          <p:cNvSpPr/>
          <p:nvPr/>
        </p:nvSpPr>
        <p:spPr bwMode="auto">
          <a:xfrm>
            <a:off x="4388191" y="2697129"/>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2" name="Right Arrow 11">
            <a:extLst>
              <a:ext uri="{FF2B5EF4-FFF2-40B4-BE49-F238E27FC236}">
                <a16:creationId xmlns:a16="http://schemas.microsoft.com/office/drawing/2014/main" id="{01FCDBC1-4941-6547-9F00-04A0574BFCEF}"/>
              </a:ext>
            </a:extLst>
          </p:cNvPr>
          <p:cNvSpPr/>
          <p:nvPr/>
        </p:nvSpPr>
        <p:spPr bwMode="auto">
          <a:xfrm>
            <a:off x="4400879" y="2918547"/>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3" name="Right Arrow 12">
            <a:extLst>
              <a:ext uri="{FF2B5EF4-FFF2-40B4-BE49-F238E27FC236}">
                <a16:creationId xmlns:a16="http://schemas.microsoft.com/office/drawing/2014/main" id="{7D0E2867-7605-0540-8D48-C47D758BF324}"/>
              </a:ext>
            </a:extLst>
          </p:cNvPr>
          <p:cNvSpPr/>
          <p:nvPr/>
        </p:nvSpPr>
        <p:spPr bwMode="auto">
          <a:xfrm>
            <a:off x="4400879" y="3180896"/>
            <a:ext cx="1857776" cy="162300"/>
          </a:xfrm>
          <a:prstGeom prst="rightArrow">
            <a:avLst/>
          </a:prstGeom>
          <a:solidFill>
            <a:schemeClr val="tx2"/>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5" name="Rectangle 14">
            <a:extLst>
              <a:ext uri="{FF2B5EF4-FFF2-40B4-BE49-F238E27FC236}">
                <a16:creationId xmlns:a16="http://schemas.microsoft.com/office/drawing/2014/main" id="{9E8D45D2-5B03-2D42-90D3-7CE7060D91F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6" name="Rectangle 15">
            <a:extLst>
              <a:ext uri="{FF2B5EF4-FFF2-40B4-BE49-F238E27FC236}">
                <a16:creationId xmlns:a16="http://schemas.microsoft.com/office/drawing/2014/main" id="{EAB4D802-0B1E-5642-AB47-6CDC22FA7C23}"/>
              </a:ext>
            </a:extLst>
          </p:cNvPr>
          <p:cNvSpPr/>
          <p:nvPr/>
        </p:nvSpPr>
        <p:spPr bwMode="auto">
          <a:xfrm>
            <a:off x="827583" y="1662611"/>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7" name="Rectangle 16">
            <a:extLst>
              <a:ext uri="{FF2B5EF4-FFF2-40B4-BE49-F238E27FC236}">
                <a16:creationId xmlns:a16="http://schemas.microsoft.com/office/drawing/2014/main" id="{450784E2-C3E5-F944-9DB2-299A4DB4D26A}"/>
              </a:ext>
            </a:extLst>
          </p:cNvPr>
          <p:cNvSpPr/>
          <p:nvPr/>
        </p:nvSpPr>
        <p:spPr bwMode="auto">
          <a:xfrm>
            <a:off x="882829" y="2990085"/>
            <a:ext cx="864097" cy="273054"/>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8" name="Rectangle 17">
            <a:extLst>
              <a:ext uri="{FF2B5EF4-FFF2-40B4-BE49-F238E27FC236}">
                <a16:creationId xmlns:a16="http://schemas.microsoft.com/office/drawing/2014/main" id="{B96CDDF2-02CF-C14F-946C-7CF99E7E54B0}"/>
              </a:ext>
            </a:extLst>
          </p:cNvPr>
          <p:cNvSpPr/>
          <p:nvPr/>
        </p:nvSpPr>
        <p:spPr bwMode="auto">
          <a:xfrm>
            <a:off x="7425051" y="2849365"/>
            <a:ext cx="642840" cy="16381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6173774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1B5F043-C5C9-4543-B156-099DED57FF04}" type="slidenum">
              <a:rPr lang="de-DE" smtClean="0"/>
              <a:pPr/>
              <a:t>92</a:t>
            </a:fld>
            <a:endParaRPr lang="de-DE"/>
          </a:p>
        </p:txBody>
      </p:sp>
      <p:sp>
        <p:nvSpPr>
          <p:cNvPr id="8" name="Title 1"/>
          <p:cNvSpPr>
            <a:spLocks noGrp="1"/>
          </p:cNvSpPr>
          <p:nvPr>
            <p:ph type="title"/>
          </p:nvPr>
        </p:nvSpPr>
        <p:spPr>
          <a:xfrm>
            <a:off x="323528" y="44624"/>
            <a:ext cx="8496300" cy="427040"/>
          </a:xfrm>
        </p:spPr>
        <p:txBody>
          <a:bodyPr/>
          <a:lstStyle/>
          <a:p>
            <a:r>
              <a:rPr lang="en-US" dirty="0">
                <a:latin typeface="TeleGrotesk Headline"/>
              </a:rPr>
              <a:t>Multi thread migration</a:t>
            </a:r>
          </a:p>
        </p:txBody>
      </p:sp>
      <p:cxnSp>
        <p:nvCxnSpPr>
          <p:cNvPr id="10" name="Straight Connector 9">
            <a:extLst>
              <a:ext uri="{FF2B5EF4-FFF2-40B4-BE49-F238E27FC236}">
                <a16:creationId xmlns:a16="http://schemas.microsoft.com/office/drawing/2014/main" id="{1233AF41-EFD6-9D48-8DD0-DA71A7E45DAF}"/>
              </a:ext>
            </a:extLst>
          </p:cNvPr>
          <p:cNvCxnSpPr>
            <a:cxnSpLocks/>
          </p:cNvCxnSpPr>
          <p:nvPr/>
        </p:nvCxnSpPr>
        <p:spPr bwMode="auto">
          <a:xfrm>
            <a:off x="827584" y="2492896"/>
            <a:ext cx="720080" cy="0"/>
          </a:xfrm>
          <a:prstGeom prst="line">
            <a:avLst/>
          </a:prstGeom>
          <a:solidFill>
            <a:schemeClr val="bg2"/>
          </a:solidFill>
          <a:ln w="76200" cap="flat" cmpd="sng" algn="ctr">
            <a:solidFill>
              <a:schemeClr val="tx2"/>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AE74CBDD-CEE9-484D-9063-FC45042BE00D}"/>
              </a:ext>
            </a:extLst>
          </p:cNvPr>
          <p:cNvCxnSpPr/>
          <p:nvPr/>
        </p:nvCxnSpPr>
        <p:spPr bwMode="auto">
          <a:xfrm>
            <a:off x="1547664" y="2492896"/>
            <a:ext cx="144016" cy="0"/>
          </a:xfrm>
          <a:prstGeom prst="line">
            <a:avLst/>
          </a:prstGeom>
          <a:solidFill>
            <a:schemeClr val="bg2"/>
          </a:solidFill>
          <a:ln w="76200" cap="flat" cmpd="sng" algn="ctr">
            <a:solidFill>
              <a:srgbClr val="FFC00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7D5CAE43-18A4-784F-9850-A10FC115DD24}"/>
              </a:ext>
            </a:extLst>
          </p:cNvPr>
          <p:cNvCxnSpPr/>
          <p:nvPr/>
        </p:nvCxnSpPr>
        <p:spPr bwMode="auto">
          <a:xfrm>
            <a:off x="827584" y="3717032"/>
            <a:ext cx="288032" cy="0"/>
          </a:xfrm>
          <a:prstGeom prst="line">
            <a:avLst/>
          </a:prstGeom>
          <a:solidFill>
            <a:schemeClr val="bg2"/>
          </a:solidFill>
          <a:ln w="76200" cap="flat" cmpd="sng" algn="ctr">
            <a:solidFill>
              <a:srgbClr val="00B050"/>
            </a:solidFill>
            <a:prstDash val="solid"/>
            <a:round/>
            <a:headEnd type="none" w="med" len="med"/>
            <a:tailEnd type="none" w="med" len="med"/>
          </a:ln>
          <a:effectLst/>
        </p:spPr>
      </p:cxnSp>
      <p:sp>
        <p:nvSpPr>
          <p:cNvPr id="2" name="Rectangle 1">
            <a:extLst>
              <a:ext uri="{FF2B5EF4-FFF2-40B4-BE49-F238E27FC236}">
                <a16:creationId xmlns:a16="http://schemas.microsoft.com/office/drawing/2014/main" id="{74B0701D-BA60-914D-A8F8-0B357A498617}"/>
              </a:ext>
            </a:extLst>
          </p:cNvPr>
          <p:cNvSpPr/>
          <p:nvPr/>
        </p:nvSpPr>
        <p:spPr>
          <a:xfrm>
            <a:off x="3188838" y="3255367"/>
            <a:ext cx="3213187"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28 min 23 r/s</a:t>
            </a:r>
          </a:p>
        </p:txBody>
      </p:sp>
      <p:sp>
        <p:nvSpPr>
          <p:cNvPr id="14" name="Rectangle 13">
            <a:extLst>
              <a:ext uri="{FF2B5EF4-FFF2-40B4-BE49-F238E27FC236}">
                <a16:creationId xmlns:a16="http://schemas.microsoft.com/office/drawing/2014/main" id="{EFFAC27A-84F2-9845-B004-22AA09FC8F6A}"/>
              </a:ext>
            </a:extLst>
          </p:cNvPr>
          <p:cNvSpPr/>
          <p:nvPr/>
        </p:nvSpPr>
        <p:spPr>
          <a:xfrm>
            <a:off x="2826558" y="2108175"/>
            <a:ext cx="3937746"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7h21</a:t>
            </a:r>
            <a:r>
              <a:rPr lang="en-US" sz="4400" b="0" cap="none" spc="0" dirty="0">
                <a:ln w="0"/>
                <a:solidFill>
                  <a:schemeClr val="tx1"/>
                </a:solidFill>
                <a:effectLst>
                  <a:outerShdw blurRad="38100" dist="19050" dir="2700000" algn="tl" rotWithShape="0">
                    <a:schemeClr val="dk1">
                      <a:alpha val="40000"/>
                    </a:schemeClr>
                  </a:outerShdw>
                </a:effectLst>
              </a:rPr>
              <a:t> min 1.7 r/s</a:t>
            </a:r>
          </a:p>
        </p:txBody>
      </p:sp>
      <p:sp>
        <p:nvSpPr>
          <p:cNvPr id="11" name="Rectangle 10">
            <a:extLst>
              <a:ext uri="{FF2B5EF4-FFF2-40B4-BE49-F238E27FC236}">
                <a16:creationId xmlns:a16="http://schemas.microsoft.com/office/drawing/2014/main" id="{200D12F4-C0FA-AA47-AA69-3F384426FD63}"/>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1879325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93</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The show begins</a:t>
            </a:r>
          </a:p>
        </p:txBody>
      </p:sp>
      <p:sp>
        <p:nvSpPr>
          <p:cNvPr id="10" name="Rectangle 9">
            <a:extLst>
              <a:ext uri="{FF2B5EF4-FFF2-40B4-BE49-F238E27FC236}">
                <a16:creationId xmlns:a16="http://schemas.microsoft.com/office/drawing/2014/main" id="{6511F919-CAF9-FC48-B715-5F0DD98547BE}"/>
              </a:ext>
            </a:extLst>
          </p:cNvPr>
          <p:cNvSpPr/>
          <p:nvPr/>
        </p:nvSpPr>
        <p:spPr bwMode="auto">
          <a:xfrm>
            <a:off x="3635896" y="1628800"/>
            <a:ext cx="3600400" cy="7522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1" name="Rectangle 10">
            <a:extLst>
              <a:ext uri="{FF2B5EF4-FFF2-40B4-BE49-F238E27FC236}">
                <a16:creationId xmlns:a16="http://schemas.microsoft.com/office/drawing/2014/main" id="{E18B9B78-F6B6-8348-9B3E-527F2F9A89A1}"/>
              </a:ext>
            </a:extLst>
          </p:cNvPr>
          <p:cNvSpPr/>
          <p:nvPr/>
        </p:nvSpPr>
        <p:spPr bwMode="auto">
          <a:xfrm>
            <a:off x="3612551" y="1772816"/>
            <a:ext cx="72008" cy="8696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32770" name="Picture 2" descr="http://artelio.ru/wp-content/uploads/2016/03/004-men-johnny-depp-alice-in-wonderland-cu-www.starwiki.org_.jpg">
            <a:extLst>
              <a:ext uri="{FF2B5EF4-FFF2-40B4-BE49-F238E27FC236}">
                <a16:creationId xmlns:a16="http://schemas.microsoft.com/office/drawing/2014/main" id="{9C197746-03B8-E148-9290-0A4337D87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692696"/>
            <a:ext cx="5457242" cy="5786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1986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94</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#1 Difficult to debug</a:t>
            </a:r>
          </a:p>
        </p:txBody>
      </p:sp>
      <p:pic>
        <p:nvPicPr>
          <p:cNvPr id="13314" name="Picture 2" descr="Image result for idea debug">
            <a:extLst>
              <a:ext uri="{FF2B5EF4-FFF2-40B4-BE49-F238E27FC236}">
                <a16:creationId xmlns:a16="http://schemas.microsoft.com/office/drawing/2014/main" id="{53895E01-63E7-EF42-B044-81F8196A55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782" y="630002"/>
            <a:ext cx="8721791" cy="55979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11F919-CAF9-FC48-B715-5F0DD98547BE}"/>
              </a:ext>
            </a:extLst>
          </p:cNvPr>
          <p:cNvSpPr/>
          <p:nvPr/>
        </p:nvSpPr>
        <p:spPr bwMode="auto">
          <a:xfrm>
            <a:off x="3635896" y="1628800"/>
            <a:ext cx="3600400" cy="7522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1" name="Rectangle 10">
            <a:extLst>
              <a:ext uri="{FF2B5EF4-FFF2-40B4-BE49-F238E27FC236}">
                <a16:creationId xmlns:a16="http://schemas.microsoft.com/office/drawing/2014/main" id="{E18B9B78-F6B6-8348-9B3E-527F2F9A89A1}"/>
              </a:ext>
            </a:extLst>
          </p:cNvPr>
          <p:cNvSpPr/>
          <p:nvPr/>
        </p:nvSpPr>
        <p:spPr bwMode="auto">
          <a:xfrm>
            <a:off x="3612551" y="1772816"/>
            <a:ext cx="72008" cy="8696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32065228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95</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#2 Race condition</a:t>
            </a:r>
          </a:p>
        </p:txBody>
      </p:sp>
      <p:pic>
        <p:nvPicPr>
          <p:cNvPr id="14338" name="Picture 2" descr="https://2r4s9p1yi1fa2jd7j43zph8r-wpengine.netdna-ssl.com/files/2017/06/03_07.png">
            <a:extLst>
              <a:ext uri="{FF2B5EF4-FFF2-40B4-BE49-F238E27FC236}">
                <a16:creationId xmlns:a16="http://schemas.microsoft.com/office/drawing/2014/main" id="{8D4A6C97-E7F6-1142-A5F4-85CF1C74E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49" y="583304"/>
            <a:ext cx="5765701" cy="623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3239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B86673-F5B6-5A4C-B4E0-6715E12E14C3}"/>
              </a:ext>
            </a:extLst>
          </p:cNvPr>
          <p:cNvSpPr>
            <a:spLocks noGrp="1"/>
          </p:cNvSpPr>
          <p:nvPr>
            <p:ph type="sldNum" sz="quarter" idx="12"/>
          </p:nvPr>
        </p:nvSpPr>
        <p:spPr/>
        <p:txBody>
          <a:bodyPr/>
          <a:lstStyle/>
          <a:p>
            <a:pPr>
              <a:defRPr/>
            </a:pPr>
            <a:fld id="{8B206EAB-88CB-4C12-AC7D-3C43CC844F81}" type="slidenum">
              <a:rPr lang="de-DE" smtClean="0"/>
              <a:pPr>
                <a:defRPr/>
              </a:pPr>
              <a:t>96</a:t>
            </a:fld>
            <a:endParaRPr lang="de-DE"/>
          </a:p>
        </p:txBody>
      </p:sp>
      <p:sp>
        <p:nvSpPr>
          <p:cNvPr id="8" name="Rectangle 7">
            <a:extLst>
              <a:ext uri="{FF2B5EF4-FFF2-40B4-BE49-F238E27FC236}">
                <a16:creationId xmlns:a16="http://schemas.microsoft.com/office/drawing/2014/main" id="{6CB1E2A9-629E-D040-860E-29B124639DD7}"/>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9" name="Title 1">
            <a:extLst>
              <a:ext uri="{FF2B5EF4-FFF2-40B4-BE49-F238E27FC236}">
                <a16:creationId xmlns:a16="http://schemas.microsoft.com/office/drawing/2014/main" id="{85959AE8-4493-6140-A07C-7A1CAFDE9229}"/>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#3 Dead locks</a:t>
            </a:r>
          </a:p>
        </p:txBody>
      </p:sp>
      <p:pic>
        <p:nvPicPr>
          <p:cNvPr id="15362" name="Picture 2" descr="Image result for deadlocks java">
            <a:extLst>
              <a:ext uri="{FF2B5EF4-FFF2-40B4-BE49-F238E27FC236}">
                <a16:creationId xmlns:a16="http://schemas.microsoft.com/office/drawing/2014/main" id="{C3D152DD-DF7F-9B4F-9C02-7BBEED05CC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7113"/>
            <a:ext cx="9144000" cy="4803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75E905B-6081-AC4B-BD9E-F8F25F5A1314}"/>
              </a:ext>
            </a:extLst>
          </p:cNvPr>
          <p:cNvSpPr/>
          <p:nvPr/>
        </p:nvSpPr>
        <p:spPr bwMode="auto">
          <a:xfrm>
            <a:off x="7812360" y="5465529"/>
            <a:ext cx="1331640" cy="36789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0" name="Rectangle 9">
            <a:extLst>
              <a:ext uri="{FF2B5EF4-FFF2-40B4-BE49-F238E27FC236}">
                <a16:creationId xmlns:a16="http://schemas.microsoft.com/office/drawing/2014/main" id="{13604433-0AF6-2B4E-BB36-B927A1123F1C}"/>
              </a:ext>
            </a:extLst>
          </p:cNvPr>
          <p:cNvSpPr/>
          <p:nvPr/>
        </p:nvSpPr>
        <p:spPr bwMode="auto">
          <a:xfrm>
            <a:off x="7596336" y="5616257"/>
            <a:ext cx="288032" cy="36789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11" name="Rectangle 10">
            <a:extLst>
              <a:ext uri="{FF2B5EF4-FFF2-40B4-BE49-F238E27FC236}">
                <a16:creationId xmlns:a16="http://schemas.microsoft.com/office/drawing/2014/main" id="{F5730A2D-A4A9-5045-9372-2AF362EEC067}"/>
              </a:ext>
            </a:extLst>
          </p:cNvPr>
          <p:cNvSpPr/>
          <p:nvPr/>
        </p:nvSpPr>
        <p:spPr bwMode="auto">
          <a:xfrm>
            <a:off x="7668344" y="5548871"/>
            <a:ext cx="216024" cy="134772"/>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5866785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4B3C5-E3CE-EC4F-A8C0-76B245F748DF}"/>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3" name="Rectangle 2">
            <a:extLst>
              <a:ext uri="{FF2B5EF4-FFF2-40B4-BE49-F238E27FC236}">
                <a16:creationId xmlns:a16="http://schemas.microsoft.com/office/drawing/2014/main" id="{1425BDA2-E4A9-914D-B273-F6A3AB26564E}"/>
              </a:ext>
            </a:extLst>
          </p:cNvPr>
          <p:cNvSpPr/>
          <p:nvPr/>
        </p:nvSpPr>
        <p:spPr>
          <a:xfrm>
            <a:off x="4427801" y="594043"/>
            <a:ext cx="4506796" cy="4093428"/>
          </a:xfrm>
          <a:prstGeom prst="rect">
            <a:avLst/>
          </a:prstGeom>
        </p:spPr>
        <p:txBody>
          <a:bodyPr wrap="square">
            <a:spAutoFit/>
          </a:bodyPr>
          <a:lstStyle/>
          <a:p>
            <a:pPr marL="342900" indent="-342900">
              <a:buFontTx/>
              <a:buChar char="-"/>
            </a:pPr>
            <a:r>
              <a:rPr lang="en" b="1" dirty="0"/>
              <a:t>“But I don’t want to go among mad people," Alice remarked.</a:t>
            </a:r>
            <a:br>
              <a:rPr lang="en" b="1" dirty="0"/>
            </a:br>
            <a:r>
              <a:rPr lang="en" b="1" dirty="0"/>
              <a:t>- "Oh, you can’t help that," said the Cat: "we’re all mad here. I’m mad. You’re mad."</a:t>
            </a:r>
            <a:br>
              <a:rPr lang="en" b="1" dirty="0"/>
            </a:br>
            <a:r>
              <a:rPr lang="en" b="1" dirty="0"/>
              <a:t>- "How do you know I’m mad?" said Alice.</a:t>
            </a:r>
            <a:br>
              <a:rPr lang="en" b="1" dirty="0"/>
            </a:br>
            <a:r>
              <a:rPr lang="en" b="1" dirty="0"/>
              <a:t>- "You must be," said the Cat, "or you wouldn’t have come here.”</a:t>
            </a:r>
          </a:p>
          <a:p>
            <a:pPr marL="342900" indent="-342900">
              <a:buFontTx/>
              <a:buChar char="-"/>
            </a:pPr>
            <a:endParaRPr lang="en" b="1" dirty="0"/>
          </a:p>
          <a:p>
            <a:pPr marL="342900" indent="-342900">
              <a:buFontTx/>
              <a:buChar char="-"/>
            </a:pPr>
            <a:endParaRPr lang="en" b="1" dirty="0"/>
          </a:p>
          <a:p>
            <a:pPr marL="342900" indent="-342900">
              <a:buFontTx/>
              <a:buChar char="-"/>
            </a:pPr>
            <a:r>
              <a:rPr lang="en" b="1" dirty="0"/>
              <a:t>               </a:t>
            </a:r>
            <a:r>
              <a:rPr lang="en-US" b="1" dirty="0"/>
              <a:t>Alice's Adventures in</a:t>
            </a:r>
          </a:p>
          <a:p>
            <a:pPr marL="342900" indent="-342900">
              <a:buFontTx/>
              <a:buChar char="-"/>
            </a:pPr>
            <a:r>
              <a:rPr lang="en-US" b="1" dirty="0"/>
              <a:t>               Wonderland  by Lewis Carroll</a:t>
            </a:r>
            <a:endParaRPr lang="en" b="1" dirty="0"/>
          </a:p>
        </p:txBody>
      </p:sp>
      <p:pic>
        <p:nvPicPr>
          <p:cNvPr id="6" name="Picture 5">
            <a:extLst>
              <a:ext uri="{FF2B5EF4-FFF2-40B4-BE49-F238E27FC236}">
                <a16:creationId xmlns:a16="http://schemas.microsoft.com/office/drawing/2014/main" id="{84B5453D-6682-8246-924B-27DFF845724F}"/>
              </a:ext>
            </a:extLst>
          </p:cNvPr>
          <p:cNvPicPr>
            <a:picLocks noChangeAspect="1"/>
          </p:cNvPicPr>
          <p:nvPr/>
        </p:nvPicPr>
        <p:blipFill>
          <a:blip r:embed="rId3"/>
          <a:stretch>
            <a:fillRect/>
          </a:stretch>
        </p:blipFill>
        <p:spPr>
          <a:xfrm>
            <a:off x="-31533" y="3725569"/>
            <a:ext cx="5611645" cy="3156550"/>
          </a:xfrm>
          <a:prstGeom prst="rect">
            <a:avLst/>
          </a:prstGeom>
        </p:spPr>
      </p:pic>
      <p:sp>
        <p:nvSpPr>
          <p:cNvPr id="9" name="Title 1">
            <a:extLst>
              <a:ext uri="{FF2B5EF4-FFF2-40B4-BE49-F238E27FC236}">
                <a16:creationId xmlns:a16="http://schemas.microsoft.com/office/drawing/2014/main" id="{666861FA-6DB3-794F-9084-024E89456326}"/>
              </a:ext>
            </a:extLst>
          </p:cNvPr>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Concurrency mad stuff</a:t>
            </a:r>
          </a:p>
        </p:txBody>
      </p:sp>
      <p:sp>
        <p:nvSpPr>
          <p:cNvPr id="8" name="Slide Number Placeholder 7">
            <a:extLst>
              <a:ext uri="{FF2B5EF4-FFF2-40B4-BE49-F238E27FC236}">
                <a16:creationId xmlns:a16="http://schemas.microsoft.com/office/drawing/2014/main" id="{42DF4721-1741-AE4D-B1DE-D4919970D2E3}"/>
              </a:ext>
            </a:extLst>
          </p:cNvPr>
          <p:cNvSpPr>
            <a:spLocks noGrp="1"/>
          </p:cNvSpPr>
          <p:nvPr>
            <p:ph type="sldNum" sz="quarter" idx="12"/>
          </p:nvPr>
        </p:nvSpPr>
        <p:spPr/>
        <p:txBody>
          <a:bodyPr/>
          <a:lstStyle/>
          <a:p>
            <a:pPr>
              <a:defRPr/>
            </a:pPr>
            <a:fld id="{8B206EAB-88CB-4C12-AC7D-3C43CC844F81}" type="slidenum">
              <a:rPr lang="de-DE" smtClean="0"/>
              <a:pPr>
                <a:defRPr/>
              </a:pPr>
              <a:t>97</a:t>
            </a:fld>
            <a:endParaRPr lang="de-DE"/>
          </a:p>
        </p:txBody>
      </p:sp>
    </p:spTree>
    <p:extLst>
      <p:ext uri="{BB962C8B-B14F-4D97-AF65-F5344CB8AC3E}">
        <p14:creationId xmlns:p14="http://schemas.microsoft.com/office/powerpoint/2010/main" val="61815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Dev practices</a:t>
            </a:r>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98</a:t>
            </a:fld>
            <a:endParaRPr lang="de-DE"/>
          </a:p>
        </p:txBody>
      </p:sp>
      <p:pic>
        <p:nvPicPr>
          <p:cNvPr id="8" name="Picture 7">
            <a:extLst>
              <a:ext uri="{FF2B5EF4-FFF2-40B4-BE49-F238E27FC236}">
                <a16:creationId xmlns:a16="http://schemas.microsoft.com/office/drawing/2014/main" id="{0CB38801-50D6-B24E-BDC0-38895AD9BE1E}"/>
              </a:ext>
            </a:extLst>
          </p:cNvPr>
          <p:cNvPicPr>
            <a:picLocks noChangeAspect="1"/>
          </p:cNvPicPr>
          <p:nvPr/>
        </p:nvPicPr>
        <p:blipFill rotWithShape="1">
          <a:blip r:embed="rId3"/>
          <a:srcRect t="27951" r="23066" b="48950"/>
          <a:stretch/>
        </p:blipFill>
        <p:spPr>
          <a:xfrm>
            <a:off x="32045" y="1206500"/>
            <a:ext cx="7786121" cy="1934468"/>
          </a:xfrm>
          <a:prstGeom prst="rect">
            <a:avLst/>
          </a:prstGeom>
        </p:spPr>
      </p:pic>
      <p:sp>
        <p:nvSpPr>
          <p:cNvPr id="9" name="Rectangle 8">
            <a:extLst>
              <a:ext uri="{FF2B5EF4-FFF2-40B4-BE49-F238E27FC236}">
                <a16:creationId xmlns:a16="http://schemas.microsoft.com/office/drawing/2014/main" id="{02CDCC90-9B34-C842-9CE2-BE91F55E0C81}"/>
              </a:ext>
            </a:extLst>
          </p:cNvPr>
          <p:cNvSpPr/>
          <p:nvPr/>
        </p:nvSpPr>
        <p:spPr bwMode="auto">
          <a:xfrm>
            <a:off x="1547664" y="510131"/>
            <a:ext cx="1583532" cy="42704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12" name="Picture 11">
            <a:extLst>
              <a:ext uri="{FF2B5EF4-FFF2-40B4-BE49-F238E27FC236}">
                <a16:creationId xmlns:a16="http://schemas.microsoft.com/office/drawing/2014/main" id="{83005545-53BF-664D-A5FF-72D13229146F}"/>
              </a:ext>
            </a:extLst>
          </p:cNvPr>
          <p:cNvPicPr>
            <a:picLocks noChangeAspect="1"/>
          </p:cNvPicPr>
          <p:nvPr/>
        </p:nvPicPr>
        <p:blipFill rotWithShape="1">
          <a:blip r:embed="rId3"/>
          <a:srcRect l="26934" t="27885" r="29625" b="67916"/>
          <a:stretch/>
        </p:blipFill>
        <p:spPr>
          <a:xfrm>
            <a:off x="827584" y="1242488"/>
            <a:ext cx="4176464" cy="334117"/>
          </a:xfrm>
          <a:prstGeom prst="rect">
            <a:avLst/>
          </a:prstGeom>
        </p:spPr>
      </p:pic>
      <p:pic>
        <p:nvPicPr>
          <p:cNvPr id="16388" name="Picture 4" descr="Image result for alice in wonderland movie">
            <a:extLst>
              <a:ext uri="{FF2B5EF4-FFF2-40B4-BE49-F238E27FC236}">
                <a16:creationId xmlns:a16="http://schemas.microsoft.com/office/drawing/2014/main" id="{FE5D3FCB-7B2A-504D-9813-467B34811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8054" y="3414048"/>
            <a:ext cx="6767247" cy="282203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0B3FF67-ACCF-804B-94B9-B344EE1CC55A}"/>
              </a:ext>
            </a:extLst>
          </p:cNvPr>
          <p:cNvSpPr/>
          <p:nvPr/>
        </p:nvSpPr>
        <p:spPr>
          <a:xfrm>
            <a:off x="6196722" y="2996685"/>
            <a:ext cx="2792752" cy="400110"/>
          </a:xfrm>
          <a:prstGeom prst="rect">
            <a:avLst/>
          </a:prstGeom>
        </p:spPr>
        <p:txBody>
          <a:bodyPr wrap="none">
            <a:spAutoFit/>
          </a:bodyPr>
          <a:lstStyle/>
          <a:p>
            <a:r>
              <a:rPr lang="en-US" b="1" kern="0" dirty="0"/>
              <a:t>On Java 8 by Bruce Eckel</a:t>
            </a:r>
            <a:endParaRPr lang="ru-RU" b="1" kern="0" dirty="0"/>
          </a:p>
        </p:txBody>
      </p:sp>
      <p:sp>
        <p:nvSpPr>
          <p:cNvPr id="13" name="Rectangle 12">
            <a:extLst>
              <a:ext uri="{FF2B5EF4-FFF2-40B4-BE49-F238E27FC236}">
                <a16:creationId xmlns:a16="http://schemas.microsoft.com/office/drawing/2014/main" id="{A9F7E8E6-4ED0-4942-BE83-C486C93FB6D6}"/>
              </a:ext>
            </a:extLst>
          </p:cNvPr>
          <p:cNvSpPr/>
          <p:nvPr/>
        </p:nvSpPr>
        <p:spPr bwMode="auto">
          <a:xfrm>
            <a:off x="5004048" y="845232"/>
            <a:ext cx="3780420" cy="784345"/>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Tree>
    <p:extLst>
      <p:ext uri="{BB962C8B-B14F-4D97-AF65-F5344CB8AC3E}">
        <p14:creationId xmlns:p14="http://schemas.microsoft.com/office/powerpoint/2010/main" val="15588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3528" y="44624"/>
            <a:ext cx="8496300" cy="427040"/>
          </a:xfrm>
          <a:prstGeom prst="rect">
            <a:avLst/>
          </a:prstGeom>
        </p:spPr>
        <p:txBody>
          <a:bodyPr/>
          <a:lstStyle>
            <a:lvl1pPr algn="l" rtl="0" eaLnBrk="1" fontAlgn="base" hangingPunct="1">
              <a:lnSpc>
                <a:spcPct val="90000"/>
              </a:lnSpc>
              <a:spcBef>
                <a:spcPct val="0"/>
              </a:spcBef>
              <a:spcAft>
                <a:spcPct val="0"/>
              </a:spcAft>
              <a:defRPr sz="2800">
                <a:solidFill>
                  <a:schemeClr val="tx2"/>
                </a:solidFill>
                <a:effectLst>
                  <a:outerShdw blurRad="38100" dist="38100" dir="2700000" algn="tl">
                    <a:srgbClr val="000000">
                      <a:alpha val="43137"/>
                    </a:srgbClr>
                  </a:outerShdw>
                </a:effectLst>
                <a:latin typeface="Arial Narrow" pitchFamily="34" charset="0"/>
                <a:ea typeface="+mj-ea"/>
                <a:cs typeface="Arial" pitchFamily="34" charset="0"/>
              </a:defRPr>
            </a:lvl1pPr>
            <a:lvl2pPr algn="l" rtl="0" eaLnBrk="1" fontAlgn="base" hangingPunct="1">
              <a:lnSpc>
                <a:spcPct val="90000"/>
              </a:lnSpc>
              <a:spcBef>
                <a:spcPct val="0"/>
              </a:spcBef>
              <a:spcAft>
                <a:spcPct val="0"/>
              </a:spcAft>
              <a:defRPr sz="2800">
                <a:solidFill>
                  <a:schemeClr val="tx2"/>
                </a:solidFill>
                <a:latin typeface="Tele-GroteskNor" pitchFamily="2" charset="0"/>
              </a:defRPr>
            </a:lvl2pPr>
            <a:lvl3pPr algn="l" rtl="0" eaLnBrk="1" fontAlgn="base" hangingPunct="1">
              <a:lnSpc>
                <a:spcPct val="90000"/>
              </a:lnSpc>
              <a:spcBef>
                <a:spcPct val="0"/>
              </a:spcBef>
              <a:spcAft>
                <a:spcPct val="0"/>
              </a:spcAft>
              <a:defRPr sz="2800">
                <a:solidFill>
                  <a:schemeClr val="tx2"/>
                </a:solidFill>
                <a:latin typeface="Tele-GroteskNor" pitchFamily="2" charset="0"/>
              </a:defRPr>
            </a:lvl3pPr>
            <a:lvl4pPr algn="l" rtl="0" eaLnBrk="1" fontAlgn="base" hangingPunct="1">
              <a:lnSpc>
                <a:spcPct val="90000"/>
              </a:lnSpc>
              <a:spcBef>
                <a:spcPct val="0"/>
              </a:spcBef>
              <a:spcAft>
                <a:spcPct val="0"/>
              </a:spcAft>
              <a:defRPr sz="2800">
                <a:solidFill>
                  <a:schemeClr val="tx2"/>
                </a:solidFill>
                <a:latin typeface="Tele-GroteskNor" pitchFamily="2" charset="0"/>
              </a:defRPr>
            </a:lvl4pPr>
            <a:lvl5pPr algn="l" rtl="0" eaLnBrk="1" fontAlgn="base" hangingPunct="1">
              <a:lnSpc>
                <a:spcPct val="90000"/>
              </a:lnSpc>
              <a:spcBef>
                <a:spcPct val="0"/>
              </a:spcBef>
              <a:spcAft>
                <a:spcPct val="0"/>
              </a:spcAft>
              <a:defRPr sz="2800">
                <a:solidFill>
                  <a:schemeClr val="tx2"/>
                </a:solidFill>
                <a:latin typeface="Tele-GroteskNor" pitchFamily="2" charset="0"/>
              </a:defRPr>
            </a:lvl5pPr>
            <a:lvl6pPr marL="457200" algn="l" rtl="0" eaLnBrk="1" fontAlgn="base" hangingPunct="1">
              <a:lnSpc>
                <a:spcPct val="90000"/>
              </a:lnSpc>
              <a:spcBef>
                <a:spcPct val="0"/>
              </a:spcBef>
              <a:spcAft>
                <a:spcPct val="0"/>
              </a:spcAft>
              <a:defRPr sz="2800">
                <a:solidFill>
                  <a:schemeClr val="tx2"/>
                </a:solidFill>
                <a:latin typeface="Tele-GroteskNor" pitchFamily="2" charset="0"/>
              </a:defRPr>
            </a:lvl6pPr>
            <a:lvl7pPr marL="914400" algn="l" rtl="0" eaLnBrk="1" fontAlgn="base" hangingPunct="1">
              <a:lnSpc>
                <a:spcPct val="90000"/>
              </a:lnSpc>
              <a:spcBef>
                <a:spcPct val="0"/>
              </a:spcBef>
              <a:spcAft>
                <a:spcPct val="0"/>
              </a:spcAft>
              <a:defRPr sz="2800">
                <a:solidFill>
                  <a:schemeClr val="tx2"/>
                </a:solidFill>
                <a:latin typeface="Tele-GroteskNor" pitchFamily="2" charset="0"/>
              </a:defRPr>
            </a:lvl7pPr>
            <a:lvl8pPr marL="1371600" algn="l" rtl="0" eaLnBrk="1" fontAlgn="base" hangingPunct="1">
              <a:lnSpc>
                <a:spcPct val="90000"/>
              </a:lnSpc>
              <a:spcBef>
                <a:spcPct val="0"/>
              </a:spcBef>
              <a:spcAft>
                <a:spcPct val="0"/>
              </a:spcAft>
              <a:defRPr sz="2800">
                <a:solidFill>
                  <a:schemeClr val="tx2"/>
                </a:solidFill>
                <a:latin typeface="Tele-GroteskNor" pitchFamily="2" charset="0"/>
              </a:defRPr>
            </a:lvl8pPr>
            <a:lvl9pPr marL="1828800" algn="l" rtl="0" eaLnBrk="1" fontAlgn="base" hangingPunct="1">
              <a:lnSpc>
                <a:spcPct val="90000"/>
              </a:lnSpc>
              <a:spcBef>
                <a:spcPct val="0"/>
              </a:spcBef>
              <a:spcAft>
                <a:spcPct val="0"/>
              </a:spcAft>
              <a:defRPr sz="2800">
                <a:solidFill>
                  <a:schemeClr val="tx2"/>
                </a:solidFill>
                <a:latin typeface="Tele-GroteskNor" pitchFamily="2" charset="0"/>
              </a:defRPr>
            </a:lvl9pPr>
          </a:lstStyle>
          <a:p>
            <a:r>
              <a:rPr lang="en-US" kern="0" dirty="0">
                <a:latin typeface="TeleGrotesk Headline"/>
              </a:rPr>
              <a:t>Dev practices</a:t>
            </a:r>
          </a:p>
        </p:txBody>
      </p:sp>
      <p:sp>
        <p:nvSpPr>
          <p:cNvPr id="5" name="Rectangle 4">
            <a:extLst>
              <a:ext uri="{FF2B5EF4-FFF2-40B4-BE49-F238E27FC236}">
                <a16:creationId xmlns:a16="http://schemas.microsoft.com/office/drawing/2014/main" id="{C55DB8A9-48A0-5442-8452-48ABB12097D8}"/>
              </a:ext>
            </a:extLst>
          </p:cNvPr>
          <p:cNvSpPr/>
          <p:nvPr/>
        </p:nvSpPr>
        <p:spPr bwMode="auto">
          <a:xfrm>
            <a:off x="251520" y="5805264"/>
            <a:ext cx="8712968" cy="79208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sp>
        <p:nvSpPr>
          <p:cNvPr id="2" name="Slide Number Placeholder 1">
            <a:extLst>
              <a:ext uri="{FF2B5EF4-FFF2-40B4-BE49-F238E27FC236}">
                <a16:creationId xmlns:a16="http://schemas.microsoft.com/office/drawing/2014/main" id="{6401E40F-E824-7749-B6C0-EC8112191141}"/>
              </a:ext>
            </a:extLst>
          </p:cNvPr>
          <p:cNvSpPr>
            <a:spLocks noGrp="1"/>
          </p:cNvSpPr>
          <p:nvPr>
            <p:ph type="sldNum" sz="quarter" idx="12"/>
          </p:nvPr>
        </p:nvSpPr>
        <p:spPr/>
        <p:txBody>
          <a:bodyPr/>
          <a:lstStyle/>
          <a:p>
            <a:pPr>
              <a:defRPr/>
            </a:pPr>
            <a:fld id="{8B206EAB-88CB-4C12-AC7D-3C43CC844F81}" type="slidenum">
              <a:rPr lang="de-DE" smtClean="0"/>
              <a:pPr>
                <a:defRPr/>
              </a:pPr>
              <a:t>99</a:t>
            </a:fld>
            <a:endParaRPr lang="de-DE"/>
          </a:p>
        </p:txBody>
      </p:sp>
      <p:sp>
        <p:nvSpPr>
          <p:cNvPr id="9" name="Rectangle 8">
            <a:extLst>
              <a:ext uri="{FF2B5EF4-FFF2-40B4-BE49-F238E27FC236}">
                <a16:creationId xmlns:a16="http://schemas.microsoft.com/office/drawing/2014/main" id="{02CDCC90-9B34-C842-9CE2-BE91F55E0C81}"/>
              </a:ext>
            </a:extLst>
          </p:cNvPr>
          <p:cNvSpPr/>
          <p:nvPr/>
        </p:nvSpPr>
        <p:spPr bwMode="auto">
          <a:xfrm>
            <a:off x="1547664" y="510131"/>
            <a:ext cx="1583532" cy="427041"/>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pPr>
            <a:endParaRPr kumimoji="0" lang="ru-RU" sz="2000" b="0" i="0" u="none" strike="noStrike" cap="none" normalizeH="0" baseline="0">
              <a:ln>
                <a:noFill/>
              </a:ln>
              <a:solidFill>
                <a:schemeClr val="tx1"/>
              </a:solidFill>
              <a:effectLst/>
              <a:latin typeface="Tele-GroteskNor" pitchFamily="2" charset="0"/>
            </a:endParaRPr>
          </a:p>
        </p:txBody>
      </p:sp>
      <p:pic>
        <p:nvPicPr>
          <p:cNvPr id="4" name="Picture 3">
            <a:extLst>
              <a:ext uri="{FF2B5EF4-FFF2-40B4-BE49-F238E27FC236}">
                <a16:creationId xmlns:a16="http://schemas.microsoft.com/office/drawing/2014/main" id="{8BE7E056-6E76-EE43-A658-A478E8099737}"/>
              </a:ext>
            </a:extLst>
          </p:cNvPr>
          <p:cNvPicPr>
            <a:picLocks noChangeAspect="1"/>
          </p:cNvPicPr>
          <p:nvPr/>
        </p:nvPicPr>
        <p:blipFill rotWithShape="1">
          <a:blip r:embed="rId3"/>
          <a:srcRect r="13201"/>
          <a:stretch/>
        </p:blipFill>
        <p:spPr>
          <a:xfrm>
            <a:off x="1259632" y="724089"/>
            <a:ext cx="6874351" cy="2727433"/>
          </a:xfrm>
          <a:prstGeom prst="rect">
            <a:avLst/>
          </a:prstGeom>
        </p:spPr>
      </p:pic>
      <p:pic>
        <p:nvPicPr>
          <p:cNvPr id="17410" name="Picture 2" descr="Image result for alice in wonderland movie 2010 rabbit">
            <a:extLst>
              <a:ext uri="{FF2B5EF4-FFF2-40B4-BE49-F238E27FC236}">
                <a16:creationId xmlns:a16="http://schemas.microsoft.com/office/drawing/2014/main" id="{CE09242B-4D8A-9B42-B9A0-EDFA52EA43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7633" y="3573017"/>
            <a:ext cx="5651186" cy="317781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A4F6EDF-49CB-2541-A683-B0959B3986B5}"/>
              </a:ext>
            </a:extLst>
          </p:cNvPr>
          <p:cNvSpPr/>
          <p:nvPr/>
        </p:nvSpPr>
        <p:spPr>
          <a:xfrm>
            <a:off x="6229444" y="3228945"/>
            <a:ext cx="2792752" cy="400110"/>
          </a:xfrm>
          <a:prstGeom prst="rect">
            <a:avLst/>
          </a:prstGeom>
        </p:spPr>
        <p:txBody>
          <a:bodyPr wrap="none">
            <a:spAutoFit/>
          </a:bodyPr>
          <a:lstStyle/>
          <a:p>
            <a:r>
              <a:rPr lang="en-US" b="1" kern="0" dirty="0"/>
              <a:t>On Java 8 by Bruce Eckel</a:t>
            </a:r>
            <a:endParaRPr lang="ru-RU" b="1" kern="0" dirty="0"/>
          </a:p>
        </p:txBody>
      </p:sp>
    </p:spTree>
    <p:extLst>
      <p:ext uri="{BB962C8B-B14F-4D97-AF65-F5344CB8AC3E}">
        <p14:creationId xmlns:p14="http://schemas.microsoft.com/office/powerpoint/2010/main" val="230276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VCT-RADIUS" val="7"/>
</p:tagLst>
</file>

<file path=ppt/tags/tag10.xml><?xml version="1.0" encoding="utf-8"?>
<p:tagLst xmlns:a="http://schemas.openxmlformats.org/drawingml/2006/main" xmlns:r="http://schemas.openxmlformats.org/officeDocument/2006/relationships" xmlns:p="http://schemas.openxmlformats.org/presentationml/2006/main">
  <p:tag name="VCT-RADIUS" val="7"/>
</p:tagLst>
</file>

<file path=ppt/tags/tag11.xml><?xml version="1.0" encoding="utf-8"?>
<p:tagLst xmlns:a="http://schemas.openxmlformats.org/drawingml/2006/main" xmlns:r="http://schemas.openxmlformats.org/officeDocument/2006/relationships" xmlns:p="http://schemas.openxmlformats.org/presentationml/2006/main">
  <p:tag name="VCT-RADIUS" val="7"/>
</p:tagLst>
</file>

<file path=ppt/tags/tag12.xml><?xml version="1.0" encoding="utf-8"?>
<p:tagLst xmlns:a="http://schemas.openxmlformats.org/drawingml/2006/main" xmlns:r="http://schemas.openxmlformats.org/officeDocument/2006/relationships" xmlns:p="http://schemas.openxmlformats.org/presentationml/2006/main">
  <p:tag name="VCT-RADIUS" val="7"/>
</p:tagLst>
</file>

<file path=ppt/tags/tag2.xml><?xml version="1.0" encoding="utf-8"?>
<p:tagLst xmlns:a="http://schemas.openxmlformats.org/drawingml/2006/main" xmlns:r="http://schemas.openxmlformats.org/officeDocument/2006/relationships" xmlns:p="http://schemas.openxmlformats.org/presentationml/2006/main">
  <p:tag name="VCT-RADIUS" val="7"/>
</p:tagLst>
</file>

<file path=ppt/tags/tag3.xml><?xml version="1.0" encoding="utf-8"?>
<p:tagLst xmlns:a="http://schemas.openxmlformats.org/drawingml/2006/main" xmlns:r="http://schemas.openxmlformats.org/officeDocument/2006/relationships" xmlns:p="http://schemas.openxmlformats.org/presentationml/2006/main">
  <p:tag name="VCT-RADIUS" val="7"/>
</p:tagLst>
</file>

<file path=ppt/tags/tag4.xml><?xml version="1.0" encoding="utf-8"?>
<p:tagLst xmlns:a="http://schemas.openxmlformats.org/drawingml/2006/main" xmlns:r="http://schemas.openxmlformats.org/officeDocument/2006/relationships" xmlns:p="http://schemas.openxmlformats.org/presentationml/2006/main">
  <p:tag name="VCT-RADIUS" val="7"/>
</p:tagLst>
</file>

<file path=ppt/tags/tag5.xml><?xml version="1.0" encoding="utf-8"?>
<p:tagLst xmlns:a="http://schemas.openxmlformats.org/drawingml/2006/main" xmlns:r="http://schemas.openxmlformats.org/officeDocument/2006/relationships" xmlns:p="http://schemas.openxmlformats.org/presentationml/2006/main">
  <p:tag name="VCT-RADIUS" val="7"/>
</p:tagLst>
</file>

<file path=ppt/tags/tag6.xml><?xml version="1.0" encoding="utf-8"?>
<p:tagLst xmlns:a="http://schemas.openxmlformats.org/drawingml/2006/main" xmlns:r="http://schemas.openxmlformats.org/officeDocument/2006/relationships" xmlns:p="http://schemas.openxmlformats.org/presentationml/2006/main">
  <p:tag name="VCT-RADIUS" val="7"/>
</p:tagLst>
</file>

<file path=ppt/tags/tag7.xml><?xml version="1.0" encoding="utf-8"?>
<p:tagLst xmlns:a="http://schemas.openxmlformats.org/drawingml/2006/main" xmlns:r="http://schemas.openxmlformats.org/officeDocument/2006/relationships" xmlns:p="http://schemas.openxmlformats.org/presentationml/2006/main">
  <p:tag name="VCT-RADIUS" val="7"/>
</p:tagLst>
</file>

<file path=ppt/tags/tag8.xml><?xml version="1.0" encoding="utf-8"?>
<p:tagLst xmlns:a="http://schemas.openxmlformats.org/drawingml/2006/main" xmlns:r="http://schemas.openxmlformats.org/officeDocument/2006/relationships" xmlns:p="http://schemas.openxmlformats.org/presentationml/2006/main">
  <p:tag name="VCT-RADIUS" val="7"/>
</p:tagLst>
</file>

<file path=ppt/tags/tag9.xml><?xml version="1.0" encoding="utf-8"?>
<p:tagLst xmlns:a="http://schemas.openxmlformats.org/drawingml/2006/main" xmlns:r="http://schemas.openxmlformats.org/officeDocument/2006/relationships" xmlns:p="http://schemas.openxmlformats.org/presentationml/2006/main">
  <p:tag name="VCT-RADIUS" val="7"/>
</p:tagLst>
</file>

<file path=ppt/theme/theme1.xml><?xml version="1.0" encoding="utf-8"?>
<a:theme xmlns:a="http://schemas.openxmlformats.org/drawingml/2006/main" name="lecture template">
  <a:themeElements>
    <a:clrScheme name="">
      <a:dk1>
        <a:srgbClr val="000000"/>
      </a:dk1>
      <a:lt1>
        <a:srgbClr val="FFFFFF"/>
      </a:lt1>
      <a:dk2>
        <a:srgbClr val="E20074"/>
      </a:dk2>
      <a:lt2>
        <a:srgbClr val="CCCCCC"/>
      </a:lt2>
      <a:accent1>
        <a:srgbClr val="427BAB"/>
      </a:accent1>
      <a:accent2>
        <a:srgbClr val="FDD167"/>
      </a:accent2>
      <a:accent3>
        <a:srgbClr val="FFFFFF"/>
      </a:accent3>
      <a:accent4>
        <a:srgbClr val="000000"/>
      </a:accent4>
      <a:accent5>
        <a:srgbClr val="B0BFD2"/>
      </a:accent5>
      <a:accent6>
        <a:srgbClr val="E5BD5D"/>
      </a:accent6>
      <a:hlink>
        <a:srgbClr val="E20074"/>
      </a:hlink>
      <a:folHlink>
        <a:srgbClr val="64B9E4"/>
      </a:folHlink>
    </a:clrScheme>
    <a:fontScheme name="2_DTE Master">
      <a:majorFont>
        <a:latin typeface="Tele-GroteskNor"/>
        <a:ea typeface=""/>
        <a:cs typeface=""/>
      </a:majorFont>
      <a:minorFont>
        <a:latin typeface="Tele-GroteskNo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spDef>
    <a:ln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lnDef>
  </a:objectDefaults>
  <a:extraClrSchemeLst>
    <a:extraClrScheme>
      <a:clrScheme name="2_DTE Master 1">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template</Template>
  <TotalTime>10108</TotalTime>
  <Words>2335</Words>
  <Application>Microsoft Macintosh PowerPoint</Application>
  <PresentationFormat>On-screen Show (4:3)</PresentationFormat>
  <Paragraphs>567</Paragraphs>
  <Slides>114</Slides>
  <Notes>98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114</vt:i4>
      </vt:variant>
    </vt:vector>
  </HeadingPairs>
  <TitlesOfParts>
    <vt:vector size="123" baseType="lpstr">
      <vt:lpstr>Arial</vt:lpstr>
      <vt:lpstr>Arial Narrow</vt:lpstr>
      <vt:lpstr>Tele-GroteskFet</vt:lpstr>
      <vt:lpstr>Tele-GroteskNor</vt:lpstr>
      <vt:lpstr>TeleGrotesk Headline</vt:lpstr>
      <vt:lpstr>TeleGrotesk Headline Ultra</vt:lpstr>
      <vt:lpstr>Times</vt:lpstr>
      <vt:lpstr>Wingdings</vt:lpstr>
      <vt:lpstr>lecture template</vt:lpstr>
      <vt:lpstr>Concurrency   </vt:lpstr>
      <vt:lpstr>Content</vt:lpstr>
      <vt:lpstr>Concurrent computing is a form of computing in which several computations are executed during overlapping time periods—concurrently—instead of sequentially (one completing before the next starts) </vt:lpstr>
      <vt:lpstr>Hardware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basics</vt:lpstr>
      <vt:lpstr>PowerPoint Presentation</vt:lpstr>
      <vt:lpstr>PowerPoint Presentation</vt:lpstr>
      <vt:lpstr>PowerPoint Presentation</vt:lpstr>
      <vt:lpstr>PowerPoint Presentation</vt:lpstr>
      <vt:lpstr>Example 1,2,3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5,6,7</vt:lpstr>
      <vt:lpstr>PowerPoint Presentation</vt:lpstr>
      <vt:lpstr>PowerPoint Presentation</vt:lpstr>
      <vt:lpstr>PowerPoint Presentation</vt:lpstr>
      <vt:lpstr>PowerPoint Presentation</vt:lpstr>
      <vt:lpstr>Example 8</vt:lpstr>
      <vt:lpstr>PowerPoint Presentation</vt:lpstr>
      <vt:lpstr>PowerPoint Presentation</vt:lpstr>
      <vt:lpstr>PowerPoint Presentation</vt:lpstr>
      <vt:lpstr>PowerPoint Presentation</vt:lpstr>
      <vt:lpstr>PowerPoint Presentation</vt:lpstr>
      <vt:lpstr>PowerPoint Presentation</vt:lpstr>
      <vt:lpstr>Example 9</vt:lpstr>
      <vt:lpstr>PowerPoint Presentation</vt:lpstr>
      <vt:lpstr>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Concurrent Dijkstra algorithm</vt:lpstr>
      <vt:lpstr>Multi thread migration</vt:lpstr>
      <vt:lpstr>Single thread migration</vt:lpstr>
      <vt:lpstr>Multi thread migration</vt:lpstr>
      <vt:lpstr>Multi thread migration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T-SYSTEMS CIS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Microservices    Author: Potekhin Makar</dc:title>
  <dc:creator>Karnov Artem</dc:creator>
  <cp:lastModifiedBy>Microsoft Office User</cp:lastModifiedBy>
  <cp:revision>978</cp:revision>
  <cp:lastPrinted>2019-05-08T14:30:15Z</cp:lastPrinted>
  <dcterms:created xsi:type="dcterms:W3CDTF">2012-01-31T10:20:33Z</dcterms:created>
  <dcterms:modified xsi:type="dcterms:W3CDTF">2019-08-12T01:38:21Z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0008003618000000000001023720</vt:lpwstr>
  </property>
</Properties>
</file>